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426" r:id="rId3"/>
    <p:sldId id="423" r:id="rId4"/>
    <p:sldId id="421" r:id="rId5"/>
    <p:sldId id="435" r:id="rId6"/>
    <p:sldId id="430" r:id="rId7"/>
    <p:sldId id="425" r:id="rId8"/>
    <p:sldId id="427" r:id="rId9"/>
    <p:sldId id="397" r:id="rId10"/>
    <p:sldId id="408" r:id="rId11"/>
    <p:sldId id="398" r:id="rId12"/>
    <p:sldId id="431" r:id="rId13"/>
    <p:sldId id="417" r:id="rId14"/>
    <p:sldId id="414" r:id="rId15"/>
    <p:sldId id="433" r:id="rId16"/>
    <p:sldId id="406" r:id="rId17"/>
    <p:sldId id="407" r:id="rId18"/>
    <p:sldId id="400" r:id="rId19"/>
    <p:sldId id="409" r:id="rId20"/>
    <p:sldId id="410" r:id="rId21"/>
    <p:sldId id="411" r:id="rId22"/>
    <p:sldId id="412" r:id="rId23"/>
    <p:sldId id="413" r:id="rId24"/>
    <p:sldId id="434" r:id="rId25"/>
    <p:sldId id="422" r:id="rId26"/>
  </p:sldIdLst>
  <p:sldSz cx="9144000" cy="6858000" type="screen4x3"/>
  <p:notesSz cx="7053263" cy="93091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u="sng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u="sng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u="sng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u="sng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>
    <p:restoredLeft sz="15620"/>
    <p:restoredTop sz="95709" autoAdjust="0"/>
  </p:normalViewPr>
  <p:slideViewPr>
    <p:cSldViewPr>
      <p:cViewPr>
        <p:scale>
          <a:sx n="75" d="100"/>
          <a:sy n="75" d="100"/>
        </p:scale>
        <p:origin x="-18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68" y="-96"/>
      </p:cViewPr>
      <p:guideLst>
        <p:guide orient="horz" pos="2932"/>
        <p:guide pos="22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008B6A-0636-4A9F-B033-A450FA30843B}" type="doc">
      <dgm:prSet loTypeId="urn:microsoft.com/office/officeart/2008/layout/AlternatingHexagons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CL"/>
        </a:p>
      </dgm:t>
    </dgm:pt>
    <dgm:pt modelId="{FE2D49EE-1DAE-4A1B-A2DA-F8082D86F0A4}">
      <dgm:prSet phldrT="[Texto]"/>
      <dgm:spPr/>
      <dgm:t>
        <a:bodyPr/>
        <a:lstStyle/>
        <a:p>
          <a:r>
            <a:rPr lang="es-CL" dirty="0" smtClean="0"/>
            <a:t>20.066</a:t>
          </a:r>
          <a:endParaRPr lang="es-CL" dirty="0"/>
        </a:p>
      </dgm:t>
    </dgm:pt>
    <dgm:pt modelId="{1E04EAB0-257A-45EC-B96C-94C703ED18BE}" type="parTrans" cxnId="{C05F2405-B726-4D2D-8A35-66F9927D08E1}">
      <dgm:prSet/>
      <dgm:spPr/>
      <dgm:t>
        <a:bodyPr/>
        <a:lstStyle/>
        <a:p>
          <a:endParaRPr lang="es-CL"/>
        </a:p>
      </dgm:t>
    </dgm:pt>
    <dgm:pt modelId="{9EDCF747-73E8-4987-88BE-ABB0409D7C05}" type="sibTrans" cxnId="{C05F2405-B726-4D2D-8A35-66F9927D08E1}">
      <dgm:prSet/>
      <dgm:spPr/>
      <dgm:t>
        <a:bodyPr/>
        <a:lstStyle/>
        <a:p>
          <a:r>
            <a:rPr lang="es-CL" dirty="0" smtClean="0"/>
            <a:t>18.802</a:t>
          </a:r>
          <a:endParaRPr lang="es-CL" dirty="0"/>
        </a:p>
      </dgm:t>
    </dgm:pt>
    <dgm:pt modelId="{E596BA94-A212-424A-9E50-FA67910D9B82}">
      <dgm:prSet phldrT="[Texto]"/>
      <dgm:spPr/>
      <dgm:t>
        <a:bodyPr/>
        <a:lstStyle/>
        <a:p>
          <a:endParaRPr lang="es-CL" dirty="0"/>
        </a:p>
      </dgm:t>
    </dgm:pt>
    <dgm:pt modelId="{98BC8FEE-3472-429C-AF10-5885AEF4336E}" type="parTrans" cxnId="{D4A07796-4DC8-4F43-BB8A-436D68838531}">
      <dgm:prSet/>
      <dgm:spPr/>
      <dgm:t>
        <a:bodyPr/>
        <a:lstStyle/>
        <a:p>
          <a:endParaRPr lang="es-CL"/>
        </a:p>
      </dgm:t>
    </dgm:pt>
    <dgm:pt modelId="{DEAEBAA5-7AF9-41AC-8A09-B2124584A14D}" type="sibTrans" cxnId="{D4A07796-4DC8-4F43-BB8A-436D68838531}">
      <dgm:prSet/>
      <dgm:spPr/>
      <dgm:t>
        <a:bodyPr/>
        <a:lstStyle/>
        <a:p>
          <a:endParaRPr lang="es-CL"/>
        </a:p>
      </dgm:t>
    </dgm:pt>
    <dgm:pt modelId="{55132F11-ECC4-456A-B5AA-458C9AD0F7E2}">
      <dgm:prSet phldrT="[Texto]"/>
      <dgm:spPr/>
      <dgm:t>
        <a:bodyPr/>
        <a:lstStyle/>
        <a:p>
          <a:r>
            <a:rPr lang="es-CL" dirty="0" smtClean="0"/>
            <a:t>19.620</a:t>
          </a:r>
          <a:endParaRPr lang="es-CL" dirty="0"/>
        </a:p>
      </dgm:t>
    </dgm:pt>
    <dgm:pt modelId="{B3E424E5-8FC7-4557-A592-ED78BAE3C1C4}" type="parTrans" cxnId="{D7DDAB29-2E84-4071-ABE0-5A663B69A210}">
      <dgm:prSet/>
      <dgm:spPr/>
      <dgm:t>
        <a:bodyPr/>
        <a:lstStyle/>
        <a:p>
          <a:endParaRPr lang="es-CL"/>
        </a:p>
      </dgm:t>
    </dgm:pt>
    <dgm:pt modelId="{B3A26B31-C5FB-46FA-8B29-14B42FDCB068}" type="sibTrans" cxnId="{D7DDAB29-2E84-4071-ABE0-5A663B69A210}">
      <dgm:prSet/>
      <dgm:spPr/>
      <dgm:t>
        <a:bodyPr/>
        <a:lstStyle/>
        <a:p>
          <a:r>
            <a:rPr lang="es-CL" dirty="0" smtClean="0"/>
            <a:t>19.585</a:t>
          </a:r>
          <a:endParaRPr lang="es-CL" dirty="0"/>
        </a:p>
      </dgm:t>
    </dgm:pt>
    <dgm:pt modelId="{6D13A31F-C179-4B64-BFD9-8DD26B1646C3}">
      <dgm:prSet phldrT="[Texto]"/>
      <dgm:spPr/>
      <dgm:t>
        <a:bodyPr/>
        <a:lstStyle/>
        <a:p>
          <a:r>
            <a:rPr lang="es-CL" dirty="0" smtClean="0"/>
            <a:t>20.379</a:t>
          </a:r>
          <a:endParaRPr lang="es-CL" dirty="0"/>
        </a:p>
      </dgm:t>
    </dgm:pt>
    <dgm:pt modelId="{9C22AB31-4519-468B-81BA-CA39B3A46326}" type="parTrans" cxnId="{964BE440-D914-4541-9AD3-2A1A59807D6E}">
      <dgm:prSet/>
      <dgm:spPr/>
      <dgm:t>
        <a:bodyPr/>
        <a:lstStyle/>
        <a:p>
          <a:endParaRPr lang="es-CL"/>
        </a:p>
      </dgm:t>
    </dgm:pt>
    <dgm:pt modelId="{A4A9E0FF-7860-4B2C-8F1F-8B406FDB6B30}" type="sibTrans" cxnId="{964BE440-D914-4541-9AD3-2A1A59807D6E}">
      <dgm:prSet/>
      <dgm:spPr/>
      <dgm:t>
        <a:bodyPr/>
        <a:lstStyle/>
        <a:p>
          <a:r>
            <a:rPr lang="es-CL" dirty="0" smtClean="0"/>
            <a:t>19.968</a:t>
          </a:r>
          <a:endParaRPr lang="es-CL" dirty="0"/>
        </a:p>
      </dgm:t>
    </dgm:pt>
    <dgm:pt modelId="{C7C223BB-6C46-4EE1-8A32-495018076E4E}">
      <dgm:prSet phldrT="[Texto]"/>
      <dgm:spPr/>
      <dgm:t>
        <a:bodyPr/>
        <a:lstStyle/>
        <a:p>
          <a:r>
            <a:rPr lang="es-CL" dirty="0" smtClean="0"/>
            <a:t>20.680</a:t>
          </a:r>
          <a:endParaRPr lang="es-CL" dirty="0"/>
        </a:p>
      </dgm:t>
    </dgm:pt>
    <dgm:pt modelId="{1D061607-0B4B-46FE-93AB-D320EBF319A2}" type="parTrans" cxnId="{4936452B-AE7C-471D-A8CD-CFAC3E4C8EEC}">
      <dgm:prSet/>
      <dgm:spPr/>
      <dgm:t>
        <a:bodyPr/>
        <a:lstStyle/>
        <a:p>
          <a:endParaRPr lang="es-CL"/>
        </a:p>
      </dgm:t>
    </dgm:pt>
    <dgm:pt modelId="{3C2DF340-7695-4CB4-9FB1-DD91FA5142A1}" type="sibTrans" cxnId="{4936452B-AE7C-471D-A8CD-CFAC3E4C8EEC}">
      <dgm:prSet/>
      <dgm:spPr/>
      <dgm:t>
        <a:bodyPr/>
        <a:lstStyle/>
        <a:p>
          <a:endParaRPr lang="es-CL"/>
        </a:p>
      </dgm:t>
    </dgm:pt>
    <dgm:pt modelId="{19490B39-5ED8-4C0F-A639-9D9B93C06020}" type="pres">
      <dgm:prSet presAssocID="{63008B6A-0636-4A9F-B033-A450FA30843B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CL"/>
        </a:p>
      </dgm:t>
    </dgm:pt>
    <dgm:pt modelId="{1376C195-69CE-457C-82FA-0581E27BB2E2}" type="pres">
      <dgm:prSet presAssocID="{FE2D49EE-1DAE-4A1B-A2DA-F8082D86F0A4}" presName="composite" presStyleCnt="0"/>
      <dgm:spPr/>
    </dgm:pt>
    <dgm:pt modelId="{74A16A5E-30E4-474B-A9AE-3BCCC47B622E}" type="pres">
      <dgm:prSet presAssocID="{FE2D49EE-1DAE-4A1B-A2DA-F8082D86F0A4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E2126E0-E559-4CEA-BCC6-009C1E1B4DA0}" type="pres">
      <dgm:prSet presAssocID="{FE2D49EE-1DAE-4A1B-A2DA-F8082D86F0A4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F986EB3-16EC-4E1B-9998-C54EC6416794}" type="pres">
      <dgm:prSet presAssocID="{FE2D49EE-1DAE-4A1B-A2DA-F8082D86F0A4}" presName="BalanceSpacing" presStyleCnt="0"/>
      <dgm:spPr/>
    </dgm:pt>
    <dgm:pt modelId="{2BF5AB60-EF92-4F1B-AE24-1E7E1CA544E9}" type="pres">
      <dgm:prSet presAssocID="{FE2D49EE-1DAE-4A1B-A2DA-F8082D86F0A4}" presName="BalanceSpacing1" presStyleCnt="0"/>
      <dgm:spPr/>
    </dgm:pt>
    <dgm:pt modelId="{FFD85EC8-1441-45CB-97F5-4B4D623084B7}" type="pres">
      <dgm:prSet presAssocID="{9EDCF747-73E8-4987-88BE-ABB0409D7C05}" presName="Accent1Text" presStyleLbl="node1" presStyleIdx="1" presStyleCnt="6"/>
      <dgm:spPr/>
      <dgm:t>
        <a:bodyPr/>
        <a:lstStyle/>
        <a:p>
          <a:endParaRPr lang="es-CL"/>
        </a:p>
      </dgm:t>
    </dgm:pt>
    <dgm:pt modelId="{B5913F49-8AA5-4036-BD61-BCC80BBFAC83}" type="pres">
      <dgm:prSet presAssocID="{9EDCF747-73E8-4987-88BE-ABB0409D7C05}" presName="spaceBetweenRectangles" presStyleCnt="0"/>
      <dgm:spPr/>
    </dgm:pt>
    <dgm:pt modelId="{DF1B75E9-06D7-44C3-ADB2-11FC04FD7E3C}" type="pres">
      <dgm:prSet presAssocID="{55132F11-ECC4-456A-B5AA-458C9AD0F7E2}" presName="composite" presStyleCnt="0"/>
      <dgm:spPr/>
    </dgm:pt>
    <dgm:pt modelId="{65916F9D-F5D5-4F30-AA27-BF2C19F36BD5}" type="pres">
      <dgm:prSet presAssocID="{55132F11-ECC4-456A-B5AA-458C9AD0F7E2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ECCE7C14-A581-4565-9575-6CCDE336E3AB}" type="pres">
      <dgm:prSet presAssocID="{55132F11-ECC4-456A-B5AA-458C9AD0F7E2}" presName="Childtext1" presStyleLbl="revTx" presStyleIdx="1" presStyleCnt="3" custLinFactNeighborX="40806" custLinFactNeighborY="-387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9A1BA185-DF18-4B89-986A-5F8942B1CC57}" type="pres">
      <dgm:prSet presAssocID="{55132F11-ECC4-456A-B5AA-458C9AD0F7E2}" presName="BalanceSpacing" presStyleCnt="0"/>
      <dgm:spPr/>
    </dgm:pt>
    <dgm:pt modelId="{522EBB31-0780-48E0-A3D7-6D1EBBE38354}" type="pres">
      <dgm:prSet presAssocID="{55132F11-ECC4-456A-B5AA-458C9AD0F7E2}" presName="BalanceSpacing1" presStyleCnt="0"/>
      <dgm:spPr/>
    </dgm:pt>
    <dgm:pt modelId="{C852D9C9-F276-43A1-B5E8-19D04454B5DB}" type="pres">
      <dgm:prSet presAssocID="{B3A26B31-C5FB-46FA-8B29-14B42FDCB068}" presName="Accent1Text" presStyleLbl="node1" presStyleIdx="3" presStyleCnt="6"/>
      <dgm:spPr/>
      <dgm:t>
        <a:bodyPr/>
        <a:lstStyle/>
        <a:p>
          <a:endParaRPr lang="es-CL"/>
        </a:p>
      </dgm:t>
    </dgm:pt>
    <dgm:pt modelId="{3A3ECC51-E675-45A8-8D66-515C41AF7C09}" type="pres">
      <dgm:prSet presAssocID="{B3A26B31-C5FB-46FA-8B29-14B42FDCB068}" presName="spaceBetweenRectangles" presStyleCnt="0"/>
      <dgm:spPr/>
    </dgm:pt>
    <dgm:pt modelId="{ED4EEB10-83E2-4B4A-81B1-6F60FD3C028E}" type="pres">
      <dgm:prSet presAssocID="{6D13A31F-C179-4B64-BFD9-8DD26B1646C3}" presName="composite" presStyleCnt="0"/>
      <dgm:spPr/>
    </dgm:pt>
    <dgm:pt modelId="{78B4C7CF-AB19-4711-B6F4-C7848269D50F}" type="pres">
      <dgm:prSet presAssocID="{6D13A31F-C179-4B64-BFD9-8DD26B1646C3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1D94216C-3D9C-4984-9A2C-DA6759B6C498}" type="pres">
      <dgm:prSet presAssocID="{6D13A31F-C179-4B64-BFD9-8DD26B1646C3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B4EACA64-0D4F-44BC-B65F-8EA90989F344}" type="pres">
      <dgm:prSet presAssocID="{6D13A31F-C179-4B64-BFD9-8DD26B1646C3}" presName="BalanceSpacing" presStyleCnt="0"/>
      <dgm:spPr/>
    </dgm:pt>
    <dgm:pt modelId="{448BA256-12F4-4079-A40E-8FE26E89C129}" type="pres">
      <dgm:prSet presAssocID="{6D13A31F-C179-4B64-BFD9-8DD26B1646C3}" presName="BalanceSpacing1" presStyleCnt="0"/>
      <dgm:spPr/>
    </dgm:pt>
    <dgm:pt modelId="{7F462B52-EFAE-4701-BFFB-A763E38BD6E1}" type="pres">
      <dgm:prSet presAssocID="{A4A9E0FF-7860-4B2C-8F1F-8B406FDB6B30}" presName="Accent1Text" presStyleLbl="node1" presStyleIdx="5" presStyleCnt="6"/>
      <dgm:spPr/>
      <dgm:t>
        <a:bodyPr/>
        <a:lstStyle/>
        <a:p>
          <a:endParaRPr lang="es-CL"/>
        </a:p>
      </dgm:t>
    </dgm:pt>
  </dgm:ptLst>
  <dgm:cxnLst>
    <dgm:cxn modelId="{4936452B-AE7C-471D-A8CD-CFAC3E4C8EEC}" srcId="{6D13A31F-C179-4B64-BFD9-8DD26B1646C3}" destId="{C7C223BB-6C46-4EE1-8A32-495018076E4E}" srcOrd="0" destOrd="0" parTransId="{1D061607-0B4B-46FE-93AB-D320EBF319A2}" sibTransId="{3C2DF340-7695-4CB4-9FB1-DD91FA5142A1}"/>
    <dgm:cxn modelId="{10EF49BD-0508-4A34-AD2C-BEB8FCAD6036}" type="presOf" srcId="{63008B6A-0636-4A9F-B033-A450FA30843B}" destId="{19490B39-5ED8-4C0F-A639-9D9B93C06020}" srcOrd="0" destOrd="0" presId="urn:microsoft.com/office/officeart/2008/layout/AlternatingHexagons"/>
    <dgm:cxn modelId="{7F891F19-9FA7-4DEA-9375-FA59C2A8CFFF}" type="presOf" srcId="{A4A9E0FF-7860-4B2C-8F1F-8B406FDB6B30}" destId="{7F462B52-EFAE-4701-BFFB-A763E38BD6E1}" srcOrd="0" destOrd="0" presId="urn:microsoft.com/office/officeart/2008/layout/AlternatingHexagons"/>
    <dgm:cxn modelId="{0D4481EC-E13E-40C3-A5BA-F80A2989E894}" type="presOf" srcId="{55132F11-ECC4-456A-B5AA-458C9AD0F7E2}" destId="{65916F9D-F5D5-4F30-AA27-BF2C19F36BD5}" srcOrd="0" destOrd="0" presId="urn:microsoft.com/office/officeart/2008/layout/AlternatingHexagons"/>
    <dgm:cxn modelId="{D4A07796-4DC8-4F43-BB8A-436D68838531}" srcId="{FE2D49EE-1DAE-4A1B-A2DA-F8082D86F0A4}" destId="{E596BA94-A212-424A-9E50-FA67910D9B82}" srcOrd="0" destOrd="0" parTransId="{98BC8FEE-3472-429C-AF10-5885AEF4336E}" sibTransId="{DEAEBAA5-7AF9-41AC-8A09-B2124584A14D}"/>
    <dgm:cxn modelId="{156C2A3A-2D74-4275-B361-D69BF6C36D3F}" type="presOf" srcId="{B3A26B31-C5FB-46FA-8B29-14B42FDCB068}" destId="{C852D9C9-F276-43A1-B5E8-19D04454B5DB}" srcOrd="0" destOrd="0" presId="urn:microsoft.com/office/officeart/2008/layout/AlternatingHexagons"/>
    <dgm:cxn modelId="{C05F2405-B726-4D2D-8A35-66F9927D08E1}" srcId="{63008B6A-0636-4A9F-B033-A450FA30843B}" destId="{FE2D49EE-1DAE-4A1B-A2DA-F8082D86F0A4}" srcOrd="0" destOrd="0" parTransId="{1E04EAB0-257A-45EC-B96C-94C703ED18BE}" sibTransId="{9EDCF747-73E8-4987-88BE-ABB0409D7C05}"/>
    <dgm:cxn modelId="{7E2CB335-9B34-4118-85F7-879509114616}" type="presOf" srcId="{6D13A31F-C179-4B64-BFD9-8DD26B1646C3}" destId="{78B4C7CF-AB19-4711-B6F4-C7848269D50F}" srcOrd="0" destOrd="0" presId="urn:microsoft.com/office/officeart/2008/layout/AlternatingHexagons"/>
    <dgm:cxn modelId="{D7DDAB29-2E84-4071-ABE0-5A663B69A210}" srcId="{63008B6A-0636-4A9F-B033-A450FA30843B}" destId="{55132F11-ECC4-456A-B5AA-458C9AD0F7E2}" srcOrd="1" destOrd="0" parTransId="{B3E424E5-8FC7-4557-A592-ED78BAE3C1C4}" sibTransId="{B3A26B31-C5FB-46FA-8B29-14B42FDCB068}"/>
    <dgm:cxn modelId="{8D0CC5D8-80B0-4101-B8B3-F432E8A5AD26}" type="presOf" srcId="{FE2D49EE-1DAE-4A1B-A2DA-F8082D86F0A4}" destId="{74A16A5E-30E4-474B-A9AE-3BCCC47B622E}" srcOrd="0" destOrd="0" presId="urn:microsoft.com/office/officeart/2008/layout/AlternatingHexagons"/>
    <dgm:cxn modelId="{6BD21B3C-D0C1-4FB9-8598-C8A35B2039B9}" type="presOf" srcId="{9EDCF747-73E8-4987-88BE-ABB0409D7C05}" destId="{FFD85EC8-1441-45CB-97F5-4B4D623084B7}" srcOrd="0" destOrd="0" presId="urn:microsoft.com/office/officeart/2008/layout/AlternatingHexagons"/>
    <dgm:cxn modelId="{6A62451A-D366-408F-8A7B-256AA9F2153F}" type="presOf" srcId="{E596BA94-A212-424A-9E50-FA67910D9B82}" destId="{DE2126E0-E559-4CEA-BCC6-009C1E1B4DA0}" srcOrd="0" destOrd="0" presId="urn:microsoft.com/office/officeart/2008/layout/AlternatingHexagons"/>
    <dgm:cxn modelId="{964BE440-D914-4541-9AD3-2A1A59807D6E}" srcId="{63008B6A-0636-4A9F-B033-A450FA30843B}" destId="{6D13A31F-C179-4B64-BFD9-8DD26B1646C3}" srcOrd="2" destOrd="0" parTransId="{9C22AB31-4519-468B-81BA-CA39B3A46326}" sibTransId="{A4A9E0FF-7860-4B2C-8F1F-8B406FDB6B30}"/>
    <dgm:cxn modelId="{944F07EC-4D94-4219-9038-ABE3235C0A6C}" type="presOf" srcId="{C7C223BB-6C46-4EE1-8A32-495018076E4E}" destId="{1D94216C-3D9C-4984-9A2C-DA6759B6C498}" srcOrd="0" destOrd="0" presId="urn:microsoft.com/office/officeart/2008/layout/AlternatingHexagons"/>
    <dgm:cxn modelId="{1003A57B-E967-49B5-9B7D-4342D83172D6}" type="presParOf" srcId="{19490B39-5ED8-4C0F-A639-9D9B93C06020}" destId="{1376C195-69CE-457C-82FA-0581E27BB2E2}" srcOrd="0" destOrd="0" presId="urn:microsoft.com/office/officeart/2008/layout/AlternatingHexagons"/>
    <dgm:cxn modelId="{D5C6FB64-1AE0-4C61-8771-37DB132B94E0}" type="presParOf" srcId="{1376C195-69CE-457C-82FA-0581E27BB2E2}" destId="{74A16A5E-30E4-474B-A9AE-3BCCC47B622E}" srcOrd="0" destOrd="0" presId="urn:microsoft.com/office/officeart/2008/layout/AlternatingHexagons"/>
    <dgm:cxn modelId="{9B8930A9-AA7F-4BBC-A215-76403D2E1988}" type="presParOf" srcId="{1376C195-69CE-457C-82FA-0581E27BB2E2}" destId="{DE2126E0-E559-4CEA-BCC6-009C1E1B4DA0}" srcOrd="1" destOrd="0" presId="urn:microsoft.com/office/officeart/2008/layout/AlternatingHexagons"/>
    <dgm:cxn modelId="{D1B20041-B7BF-49CD-BFF5-794BE1C0EB0A}" type="presParOf" srcId="{1376C195-69CE-457C-82FA-0581E27BB2E2}" destId="{4F986EB3-16EC-4E1B-9998-C54EC6416794}" srcOrd="2" destOrd="0" presId="urn:microsoft.com/office/officeart/2008/layout/AlternatingHexagons"/>
    <dgm:cxn modelId="{D80E0AA9-F057-4817-B2D1-0E1D79A8F634}" type="presParOf" srcId="{1376C195-69CE-457C-82FA-0581E27BB2E2}" destId="{2BF5AB60-EF92-4F1B-AE24-1E7E1CA544E9}" srcOrd="3" destOrd="0" presId="urn:microsoft.com/office/officeart/2008/layout/AlternatingHexagons"/>
    <dgm:cxn modelId="{DFB71D2D-E441-4188-BB37-83087F0F7C90}" type="presParOf" srcId="{1376C195-69CE-457C-82FA-0581E27BB2E2}" destId="{FFD85EC8-1441-45CB-97F5-4B4D623084B7}" srcOrd="4" destOrd="0" presId="urn:microsoft.com/office/officeart/2008/layout/AlternatingHexagons"/>
    <dgm:cxn modelId="{83F55881-43F3-485C-8352-8A1314DA10C5}" type="presParOf" srcId="{19490B39-5ED8-4C0F-A639-9D9B93C06020}" destId="{B5913F49-8AA5-4036-BD61-BCC80BBFAC83}" srcOrd="1" destOrd="0" presId="urn:microsoft.com/office/officeart/2008/layout/AlternatingHexagons"/>
    <dgm:cxn modelId="{5BE220BC-9F86-423F-9FBA-C161C3F91F7A}" type="presParOf" srcId="{19490B39-5ED8-4C0F-A639-9D9B93C06020}" destId="{DF1B75E9-06D7-44C3-ADB2-11FC04FD7E3C}" srcOrd="2" destOrd="0" presId="urn:microsoft.com/office/officeart/2008/layout/AlternatingHexagons"/>
    <dgm:cxn modelId="{26E2BB22-0ED7-4AAB-BE4D-DC5BB10A4FA7}" type="presParOf" srcId="{DF1B75E9-06D7-44C3-ADB2-11FC04FD7E3C}" destId="{65916F9D-F5D5-4F30-AA27-BF2C19F36BD5}" srcOrd="0" destOrd="0" presId="urn:microsoft.com/office/officeart/2008/layout/AlternatingHexagons"/>
    <dgm:cxn modelId="{146B3FE8-5D76-49D6-BEF5-1DCB7DCECAD5}" type="presParOf" srcId="{DF1B75E9-06D7-44C3-ADB2-11FC04FD7E3C}" destId="{ECCE7C14-A581-4565-9575-6CCDE336E3AB}" srcOrd="1" destOrd="0" presId="urn:microsoft.com/office/officeart/2008/layout/AlternatingHexagons"/>
    <dgm:cxn modelId="{D582459A-2801-4004-993A-C9D146A55E6A}" type="presParOf" srcId="{DF1B75E9-06D7-44C3-ADB2-11FC04FD7E3C}" destId="{9A1BA185-DF18-4B89-986A-5F8942B1CC57}" srcOrd="2" destOrd="0" presId="urn:microsoft.com/office/officeart/2008/layout/AlternatingHexagons"/>
    <dgm:cxn modelId="{9EE502C6-D95A-4009-8793-7B50EE533588}" type="presParOf" srcId="{DF1B75E9-06D7-44C3-ADB2-11FC04FD7E3C}" destId="{522EBB31-0780-48E0-A3D7-6D1EBBE38354}" srcOrd="3" destOrd="0" presId="urn:microsoft.com/office/officeart/2008/layout/AlternatingHexagons"/>
    <dgm:cxn modelId="{6A39D845-EC9F-48BF-B335-00D41051F367}" type="presParOf" srcId="{DF1B75E9-06D7-44C3-ADB2-11FC04FD7E3C}" destId="{C852D9C9-F276-43A1-B5E8-19D04454B5DB}" srcOrd="4" destOrd="0" presId="urn:microsoft.com/office/officeart/2008/layout/AlternatingHexagons"/>
    <dgm:cxn modelId="{2DDD6B70-A5AC-4810-9B26-E065CB5A7EA3}" type="presParOf" srcId="{19490B39-5ED8-4C0F-A639-9D9B93C06020}" destId="{3A3ECC51-E675-45A8-8D66-515C41AF7C09}" srcOrd="3" destOrd="0" presId="urn:microsoft.com/office/officeart/2008/layout/AlternatingHexagons"/>
    <dgm:cxn modelId="{3CCD2B2E-68BF-4F4D-BFAE-ECFDCDDC648F}" type="presParOf" srcId="{19490B39-5ED8-4C0F-A639-9D9B93C06020}" destId="{ED4EEB10-83E2-4B4A-81B1-6F60FD3C028E}" srcOrd="4" destOrd="0" presId="urn:microsoft.com/office/officeart/2008/layout/AlternatingHexagons"/>
    <dgm:cxn modelId="{EF37A8D9-0995-4444-9A23-9D56CF6EC8C8}" type="presParOf" srcId="{ED4EEB10-83E2-4B4A-81B1-6F60FD3C028E}" destId="{78B4C7CF-AB19-4711-B6F4-C7848269D50F}" srcOrd="0" destOrd="0" presId="urn:microsoft.com/office/officeart/2008/layout/AlternatingHexagons"/>
    <dgm:cxn modelId="{D1E9E86D-A236-4B9C-A254-294839C0EC89}" type="presParOf" srcId="{ED4EEB10-83E2-4B4A-81B1-6F60FD3C028E}" destId="{1D94216C-3D9C-4984-9A2C-DA6759B6C498}" srcOrd="1" destOrd="0" presId="urn:microsoft.com/office/officeart/2008/layout/AlternatingHexagons"/>
    <dgm:cxn modelId="{5705EDF5-1BD9-439F-A272-9E5D99BF4A59}" type="presParOf" srcId="{ED4EEB10-83E2-4B4A-81B1-6F60FD3C028E}" destId="{B4EACA64-0D4F-44BC-B65F-8EA90989F344}" srcOrd="2" destOrd="0" presId="urn:microsoft.com/office/officeart/2008/layout/AlternatingHexagons"/>
    <dgm:cxn modelId="{D98BDCA7-14E7-4BD2-8F53-94D745D33303}" type="presParOf" srcId="{ED4EEB10-83E2-4B4A-81B1-6F60FD3C028E}" destId="{448BA256-12F4-4079-A40E-8FE26E89C129}" srcOrd="3" destOrd="0" presId="urn:microsoft.com/office/officeart/2008/layout/AlternatingHexagons"/>
    <dgm:cxn modelId="{168B4671-D57F-4527-8823-790A3D2CB009}" type="presParOf" srcId="{ED4EEB10-83E2-4B4A-81B1-6F60FD3C028E}" destId="{7F462B52-EFAE-4701-BFFB-A763E38BD6E1}" srcOrd="4" destOrd="0" presId="urn:microsoft.com/office/officeart/2008/layout/AlternatingHexagons"/>
  </dgm:cxnLst>
  <dgm:bg>
    <a:solidFill>
      <a:srgbClr val="0070C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C86AAD-6748-4A03-A3A6-9D2C3B70C7F8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FE8462D2-EDEE-4E2E-A4B9-2A97CEA51995}">
      <dgm:prSet phldrT="[Texto]" custT="1"/>
      <dgm:spPr>
        <a:solidFill>
          <a:schemeClr val="accent1">
            <a:alpha val="90000"/>
          </a:schemeClr>
        </a:solidFill>
      </dgm:spPr>
      <dgm:t>
        <a:bodyPr/>
        <a:lstStyle/>
        <a:p>
          <a:r>
            <a:rPr lang="es-CL" sz="1400" dirty="0" smtClean="0"/>
            <a:t>Perdida de cuidado parental/aplicación de medida judicial  o administrativa de protección</a:t>
          </a:r>
          <a:endParaRPr lang="es-CL" sz="1400" dirty="0"/>
        </a:p>
      </dgm:t>
    </dgm:pt>
    <dgm:pt modelId="{2F0EDB56-C8AC-4EA1-89F1-FE536BC11B33}" type="parTrans" cxnId="{5A20A031-FDE1-43E3-9032-0A43D6D1827F}">
      <dgm:prSet/>
      <dgm:spPr/>
      <dgm:t>
        <a:bodyPr/>
        <a:lstStyle/>
        <a:p>
          <a:endParaRPr lang="es-CL"/>
        </a:p>
      </dgm:t>
    </dgm:pt>
    <dgm:pt modelId="{7D424619-0BF1-4F8B-AFD0-FDEDE5481600}" type="sibTrans" cxnId="{5A20A031-FDE1-43E3-9032-0A43D6D1827F}">
      <dgm:prSet/>
      <dgm:spPr/>
      <dgm:t>
        <a:bodyPr/>
        <a:lstStyle/>
        <a:p>
          <a:endParaRPr lang="es-CL"/>
        </a:p>
      </dgm:t>
    </dgm:pt>
    <dgm:pt modelId="{A0507B80-7030-4DF2-82E1-A2DE106FAF54}">
      <dgm:prSet phldrT="[Texto]" custT="1"/>
      <dgm:spPr>
        <a:solidFill>
          <a:schemeClr val="accent1">
            <a:alpha val="90000"/>
          </a:schemeClr>
        </a:solidFill>
      </dgm:spPr>
      <dgm:t>
        <a:bodyPr/>
        <a:lstStyle/>
        <a:p>
          <a:r>
            <a:rPr lang="es-CL" sz="1400" dirty="0" smtClean="0"/>
            <a:t>Debilitamiento  de las capacidades  parentales que interactúan con factores  situacionales del entorno</a:t>
          </a:r>
          <a:endParaRPr lang="es-CL" sz="1400" dirty="0"/>
        </a:p>
      </dgm:t>
    </dgm:pt>
    <dgm:pt modelId="{0833A3CA-AEC2-4A7E-950F-308BADAA985D}" type="parTrans" cxnId="{1B0BEB4B-F1CB-407A-A281-B1DFFC1D7705}">
      <dgm:prSet/>
      <dgm:spPr/>
      <dgm:t>
        <a:bodyPr/>
        <a:lstStyle/>
        <a:p>
          <a:endParaRPr lang="es-CL"/>
        </a:p>
      </dgm:t>
    </dgm:pt>
    <dgm:pt modelId="{3B0EC69E-888B-4A00-811A-D27608383058}" type="sibTrans" cxnId="{1B0BEB4B-F1CB-407A-A281-B1DFFC1D7705}">
      <dgm:prSet/>
      <dgm:spPr/>
      <dgm:t>
        <a:bodyPr/>
        <a:lstStyle/>
        <a:p>
          <a:endParaRPr lang="es-CL"/>
        </a:p>
      </dgm:t>
    </dgm:pt>
    <dgm:pt modelId="{6B9ADA6E-556E-4232-A9D8-FFEF54E91D89}">
      <dgm:prSet phldrT="[Texto]" custT="1"/>
      <dgm:spPr>
        <a:solidFill>
          <a:schemeClr val="accent1">
            <a:alpha val="90000"/>
          </a:schemeClr>
        </a:solidFill>
      </dgm:spPr>
      <dgm:t>
        <a:bodyPr/>
        <a:lstStyle/>
        <a:p>
          <a:r>
            <a:rPr lang="es-CL" sz="1400" dirty="0" smtClean="0"/>
            <a:t>Alta presencia de Factores de Riesgo (económicos, políticos, sociales, o de la naturaleza), no intervenidos en forma oportuna y sistémica</a:t>
          </a:r>
          <a:endParaRPr lang="es-CL" sz="5300" dirty="0"/>
        </a:p>
      </dgm:t>
    </dgm:pt>
    <dgm:pt modelId="{E5C43786-9488-4DE4-9418-87CD13FFB236}" type="parTrans" cxnId="{7296F888-D38B-4F05-B024-CF2D8BC907B3}">
      <dgm:prSet/>
      <dgm:spPr/>
      <dgm:t>
        <a:bodyPr/>
        <a:lstStyle/>
        <a:p>
          <a:endParaRPr lang="es-CL"/>
        </a:p>
      </dgm:t>
    </dgm:pt>
    <dgm:pt modelId="{886E25D4-B407-4B1E-977E-1F22CD12CE04}" type="sibTrans" cxnId="{7296F888-D38B-4F05-B024-CF2D8BC907B3}">
      <dgm:prSet/>
      <dgm:spPr/>
      <dgm:t>
        <a:bodyPr/>
        <a:lstStyle/>
        <a:p>
          <a:endParaRPr lang="es-CL"/>
        </a:p>
      </dgm:t>
    </dgm:pt>
    <dgm:pt modelId="{EBE04D31-C3C3-46AA-9D6C-7983C32FFFBE}" type="pres">
      <dgm:prSet presAssocID="{6BC86AAD-6748-4A03-A3A6-9D2C3B70C7F8}" presName="compositeShape" presStyleCnt="0">
        <dgm:presLayoutVars>
          <dgm:dir/>
          <dgm:resizeHandles/>
        </dgm:presLayoutVars>
      </dgm:prSet>
      <dgm:spPr/>
    </dgm:pt>
    <dgm:pt modelId="{E1FD33E0-EF37-403C-8E6A-982D716203DE}" type="pres">
      <dgm:prSet presAssocID="{6BC86AAD-6748-4A03-A3A6-9D2C3B70C7F8}" presName="pyramid" presStyleLbl="node1" presStyleIdx="0" presStyleCnt="1" custLinFactNeighborX="21143" custLinFactNeighborY="-655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002060"/>
        </a:solidFill>
      </dgm:spPr>
    </dgm:pt>
    <dgm:pt modelId="{FED24094-3725-4E1B-A6E6-13BEAB305EB0}" type="pres">
      <dgm:prSet presAssocID="{6BC86AAD-6748-4A03-A3A6-9D2C3B70C7F8}" presName="theList" presStyleCnt="0"/>
      <dgm:spPr/>
    </dgm:pt>
    <dgm:pt modelId="{75B9302D-E748-415F-A2FC-362674765C1E}" type="pres">
      <dgm:prSet presAssocID="{FE8462D2-EDEE-4E2E-A4B9-2A97CEA51995}" presName="aNode" presStyleLbl="fgAcc1" presStyleIdx="0" presStyleCnt="3" custScaleX="83309" custScaleY="53066" custLinFactNeighborX="-17710" custLinFactNeighborY="-5295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5E52D143-84EC-4A51-A4CE-5C2F018F0DEE}" type="pres">
      <dgm:prSet presAssocID="{FE8462D2-EDEE-4E2E-A4B9-2A97CEA51995}" presName="aSpace" presStyleCnt="0"/>
      <dgm:spPr/>
    </dgm:pt>
    <dgm:pt modelId="{E926018A-3B59-45D5-A84B-8931DF295D44}" type="pres">
      <dgm:prSet presAssocID="{A0507B80-7030-4DF2-82E1-A2DE106FAF54}" presName="aNode" presStyleLbl="fgAcc1" presStyleIdx="1" presStyleCnt="3" custScaleX="65590" custScaleY="75349" custLinFactY="0" custLinFactNeighborX="20888" custLinFactNeighborY="-10000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069B350F-375F-427D-B3CE-08843EEB0EBE}" type="pres">
      <dgm:prSet presAssocID="{A0507B80-7030-4DF2-82E1-A2DE106FAF54}" presName="aSpace" presStyleCnt="0"/>
      <dgm:spPr/>
    </dgm:pt>
    <dgm:pt modelId="{443E466A-1A63-48B5-B878-EFC04B4362C3}" type="pres">
      <dgm:prSet presAssocID="{6B9ADA6E-556E-4232-A9D8-FFEF54E91D89}" presName="aNode" presStyleLbl="fgAcc1" presStyleIdx="2" presStyleCnt="3" custScaleX="197182" custScaleY="83752" custLinFactY="11956" custLinFactNeighborX="-14166" custLinFactNeighborY="10000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72343FA5-CB0C-4AB7-A131-15B8E8CE19AF}" type="pres">
      <dgm:prSet presAssocID="{6B9ADA6E-556E-4232-A9D8-FFEF54E91D89}" presName="aSpace" presStyleCnt="0"/>
      <dgm:spPr/>
    </dgm:pt>
  </dgm:ptLst>
  <dgm:cxnLst>
    <dgm:cxn modelId="{4D9C9781-04C5-4BDA-B420-CB1F95D36711}" type="presOf" srcId="{FE8462D2-EDEE-4E2E-A4B9-2A97CEA51995}" destId="{75B9302D-E748-415F-A2FC-362674765C1E}" srcOrd="0" destOrd="0" presId="urn:microsoft.com/office/officeart/2005/8/layout/pyramid2"/>
    <dgm:cxn modelId="{1B0BEB4B-F1CB-407A-A281-B1DFFC1D7705}" srcId="{6BC86AAD-6748-4A03-A3A6-9D2C3B70C7F8}" destId="{A0507B80-7030-4DF2-82E1-A2DE106FAF54}" srcOrd="1" destOrd="0" parTransId="{0833A3CA-AEC2-4A7E-950F-308BADAA985D}" sibTransId="{3B0EC69E-888B-4A00-811A-D27608383058}"/>
    <dgm:cxn modelId="{E95409C5-0295-4ADB-9507-62DA0D1A05DB}" type="presOf" srcId="{A0507B80-7030-4DF2-82E1-A2DE106FAF54}" destId="{E926018A-3B59-45D5-A84B-8931DF295D44}" srcOrd="0" destOrd="0" presId="urn:microsoft.com/office/officeart/2005/8/layout/pyramid2"/>
    <dgm:cxn modelId="{19848DFF-419E-49D2-BD95-562356365A42}" type="presOf" srcId="{6BC86AAD-6748-4A03-A3A6-9D2C3B70C7F8}" destId="{EBE04D31-C3C3-46AA-9D6C-7983C32FFFBE}" srcOrd="0" destOrd="0" presId="urn:microsoft.com/office/officeart/2005/8/layout/pyramid2"/>
    <dgm:cxn modelId="{5A20A031-FDE1-43E3-9032-0A43D6D1827F}" srcId="{6BC86AAD-6748-4A03-A3A6-9D2C3B70C7F8}" destId="{FE8462D2-EDEE-4E2E-A4B9-2A97CEA51995}" srcOrd="0" destOrd="0" parTransId="{2F0EDB56-C8AC-4EA1-89F1-FE536BC11B33}" sibTransId="{7D424619-0BF1-4F8B-AFD0-FDEDE5481600}"/>
    <dgm:cxn modelId="{1C91D2A6-AF25-4D95-96D5-FADD0D3D6AF1}" type="presOf" srcId="{6B9ADA6E-556E-4232-A9D8-FFEF54E91D89}" destId="{443E466A-1A63-48B5-B878-EFC04B4362C3}" srcOrd="0" destOrd="0" presId="urn:microsoft.com/office/officeart/2005/8/layout/pyramid2"/>
    <dgm:cxn modelId="{7296F888-D38B-4F05-B024-CF2D8BC907B3}" srcId="{6BC86AAD-6748-4A03-A3A6-9D2C3B70C7F8}" destId="{6B9ADA6E-556E-4232-A9D8-FFEF54E91D89}" srcOrd="2" destOrd="0" parTransId="{E5C43786-9488-4DE4-9418-87CD13FFB236}" sibTransId="{886E25D4-B407-4B1E-977E-1F22CD12CE04}"/>
    <dgm:cxn modelId="{BC00A69B-2AC7-49AA-AAFD-1EC1090B87B1}" type="presParOf" srcId="{EBE04D31-C3C3-46AA-9D6C-7983C32FFFBE}" destId="{E1FD33E0-EF37-403C-8E6A-982D716203DE}" srcOrd="0" destOrd="0" presId="urn:microsoft.com/office/officeart/2005/8/layout/pyramid2"/>
    <dgm:cxn modelId="{804EB3BE-507D-4573-9F7E-EDDACC2EB0BB}" type="presParOf" srcId="{EBE04D31-C3C3-46AA-9D6C-7983C32FFFBE}" destId="{FED24094-3725-4E1B-A6E6-13BEAB305EB0}" srcOrd="1" destOrd="0" presId="urn:microsoft.com/office/officeart/2005/8/layout/pyramid2"/>
    <dgm:cxn modelId="{2C694275-6E15-43AF-8B05-97949EC8F96C}" type="presParOf" srcId="{FED24094-3725-4E1B-A6E6-13BEAB305EB0}" destId="{75B9302D-E748-415F-A2FC-362674765C1E}" srcOrd="0" destOrd="0" presId="urn:microsoft.com/office/officeart/2005/8/layout/pyramid2"/>
    <dgm:cxn modelId="{924FC649-8491-447D-9CFD-5BFC280EFEB6}" type="presParOf" srcId="{FED24094-3725-4E1B-A6E6-13BEAB305EB0}" destId="{5E52D143-84EC-4A51-A4CE-5C2F018F0DEE}" srcOrd="1" destOrd="0" presId="urn:microsoft.com/office/officeart/2005/8/layout/pyramid2"/>
    <dgm:cxn modelId="{A2BC0B84-1E2F-49C5-BCD7-69EF31A09464}" type="presParOf" srcId="{FED24094-3725-4E1B-A6E6-13BEAB305EB0}" destId="{E926018A-3B59-45D5-A84B-8931DF295D44}" srcOrd="2" destOrd="0" presId="urn:microsoft.com/office/officeart/2005/8/layout/pyramid2"/>
    <dgm:cxn modelId="{6BD5FAD9-C173-421B-A1AE-DBDB04D446D6}" type="presParOf" srcId="{FED24094-3725-4E1B-A6E6-13BEAB305EB0}" destId="{069B350F-375F-427D-B3CE-08843EEB0EBE}" srcOrd="3" destOrd="0" presId="urn:microsoft.com/office/officeart/2005/8/layout/pyramid2"/>
    <dgm:cxn modelId="{B0FB0DCC-FF91-48AE-B2CD-E0F654C33B97}" type="presParOf" srcId="{FED24094-3725-4E1B-A6E6-13BEAB305EB0}" destId="{443E466A-1A63-48B5-B878-EFC04B4362C3}" srcOrd="4" destOrd="0" presId="urn:microsoft.com/office/officeart/2005/8/layout/pyramid2"/>
    <dgm:cxn modelId="{25066FC8-F01C-4092-BCDA-CBFBFB7DA8BF}" type="presParOf" srcId="{FED24094-3725-4E1B-A6E6-13BEAB305EB0}" destId="{72343FA5-CB0C-4AB7-A131-15B8E8CE19AF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5DD98E-73F3-4A50-A2DB-AD0C37DAA5AC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0DDBF70B-3F06-4148-AFDF-AA9CF938712B}">
      <dgm:prSet phldrT="[Texto]"/>
      <dgm:spPr>
        <a:solidFill>
          <a:srgbClr val="00B050"/>
        </a:solidFill>
      </dgm:spPr>
      <dgm:t>
        <a:bodyPr/>
        <a:lstStyle/>
        <a:p>
          <a:r>
            <a:rPr lang="es-CL" dirty="0" smtClean="0"/>
            <a:t>Familias</a:t>
          </a:r>
          <a:endParaRPr lang="es-CL" dirty="0"/>
        </a:p>
      </dgm:t>
    </dgm:pt>
    <dgm:pt modelId="{C1B6D083-4147-4FF3-A0CB-B108904E4012}" type="parTrans" cxnId="{F8E26D1C-F34F-4D77-847A-091F0F55F507}">
      <dgm:prSet/>
      <dgm:spPr/>
      <dgm:t>
        <a:bodyPr/>
        <a:lstStyle/>
        <a:p>
          <a:endParaRPr lang="es-CL"/>
        </a:p>
      </dgm:t>
    </dgm:pt>
    <dgm:pt modelId="{45A56F73-6726-408F-B502-E90679E66551}" type="sibTrans" cxnId="{F8E26D1C-F34F-4D77-847A-091F0F55F507}">
      <dgm:prSet/>
      <dgm:spPr/>
      <dgm:t>
        <a:bodyPr/>
        <a:lstStyle/>
        <a:p>
          <a:endParaRPr lang="es-CL"/>
        </a:p>
      </dgm:t>
    </dgm:pt>
    <dgm:pt modelId="{4630F5B0-BB4C-4E27-B6C3-2B75A5F32FE3}">
      <dgm:prSet phldrT="[Texto]"/>
      <dgm:spPr>
        <a:solidFill>
          <a:srgbClr val="00B050"/>
        </a:solidFill>
      </dgm:spPr>
      <dgm:t>
        <a:bodyPr/>
        <a:lstStyle/>
        <a:p>
          <a:r>
            <a:rPr lang="es-CL" dirty="0" smtClean="0"/>
            <a:t>Escuela</a:t>
          </a:r>
          <a:endParaRPr lang="es-CL" dirty="0"/>
        </a:p>
      </dgm:t>
    </dgm:pt>
    <dgm:pt modelId="{BEB55B8D-8047-4AEE-8B7F-303B80438782}" type="parTrans" cxnId="{71E6BCF2-58CA-4996-8998-19F3BB194EDA}">
      <dgm:prSet/>
      <dgm:spPr/>
      <dgm:t>
        <a:bodyPr/>
        <a:lstStyle/>
        <a:p>
          <a:endParaRPr lang="es-CL"/>
        </a:p>
      </dgm:t>
    </dgm:pt>
    <dgm:pt modelId="{4E55FEE8-D4CE-4D8B-92F5-46F1018F4F67}" type="sibTrans" cxnId="{71E6BCF2-58CA-4996-8998-19F3BB194EDA}">
      <dgm:prSet/>
      <dgm:spPr/>
      <dgm:t>
        <a:bodyPr/>
        <a:lstStyle/>
        <a:p>
          <a:endParaRPr lang="es-CL"/>
        </a:p>
      </dgm:t>
    </dgm:pt>
    <dgm:pt modelId="{B6A25A64-0569-4CE7-AC1D-57DC5BB93D86}">
      <dgm:prSet phldrT="[Texto]"/>
      <dgm:spPr>
        <a:solidFill>
          <a:srgbClr val="00B050"/>
        </a:solidFill>
      </dgm:spPr>
      <dgm:t>
        <a:bodyPr/>
        <a:lstStyle/>
        <a:p>
          <a:r>
            <a:rPr lang="es-CL" dirty="0" smtClean="0"/>
            <a:t>Comunidad </a:t>
          </a:r>
          <a:endParaRPr lang="es-CL" dirty="0"/>
        </a:p>
      </dgm:t>
    </dgm:pt>
    <dgm:pt modelId="{29A10467-B559-46C8-A73F-4999D2CBCD90}" type="sibTrans" cxnId="{82DDB4C8-E964-4560-8A1B-0D512D5C2C66}">
      <dgm:prSet/>
      <dgm:spPr/>
      <dgm:t>
        <a:bodyPr/>
        <a:lstStyle/>
        <a:p>
          <a:endParaRPr lang="es-CL"/>
        </a:p>
      </dgm:t>
    </dgm:pt>
    <dgm:pt modelId="{1E296219-8CBE-4C24-BFBF-B03BC8995D27}" type="parTrans" cxnId="{82DDB4C8-E964-4560-8A1B-0D512D5C2C66}">
      <dgm:prSet/>
      <dgm:spPr/>
      <dgm:t>
        <a:bodyPr/>
        <a:lstStyle/>
        <a:p>
          <a:endParaRPr lang="es-CL"/>
        </a:p>
      </dgm:t>
    </dgm:pt>
    <dgm:pt modelId="{F9B93C7C-997E-4FBD-A3DF-BB3BADE94B05}">
      <dgm:prSet phldrT="[Texto]"/>
      <dgm:spPr>
        <a:solidFill>
          <a:srgbClr val="00B050"/>
        </a:solidFill>
      </dgm:spPr>
      <dgm:t>
        <a:bodyPr/>
        <a:lstStyle/>
        <a:p>
          <a:r>
            <a:rPr lang="es-CL" dirty="0" smtClean="0"/>
            <a:t>Ente rector de niñez</a:t>
          </a:r>
          <a:endParaRPr lang="es-CL" dirty="0"/>
        </a:p>
      </dgm:t>
    </dgm:pt>
    <dgm:pt modelId="{7F4AD40F-58D1-4AD0-8BA0-ABF04AC8B96A}" type="sibTrans" cxnId="{1949C207-6529-4EBD-829A-D2C3A76F786F}">
      <dgm:prSet/>
      <dgm:spPr/>
      <dgm:t>
        <a:bodyPr/>
        <a:lstStyle/>
        <a:p>
          <a:endParaRPr lang="es-CL"/>
        </a:p>
      </dgm:t>
    </dgm:pt>
    <dgm:pt modelId="{BCFC7AE1-30F5-4708-8EF2-A4C1A1A4E96A}" type="parTrans" cxnId="{1949C207-6529-4EBD-829A-D2C3A76F786F}">
      <dgm:prSet/>
      <dgm:spPr/>
      <dgm:t>
        <a:bodyPr/>
        <a:lstStyle/>
        <a:p>
          <a:endParaRPr lang="es-CL"/>
        </a:p>
      </dgm:t>
    </dgm:pt>
    <dgm:pt modelId="{63BC7D7B-8210-4FBE-B7C6-E5576138979E}">
      <dgm:prSet phldrT="[Texto]"/>
      <dgm:spPr>
        <a:solidFill>
          <a:srgbClr val="00B050"/>
        </a:solidFill>
      </dgm:spPr>
      <dgm:t>
        <a:bodyPr/>
        <a:lstStyle/>
        <a:p>
          <a:r>
            <a:rPr lang="es-CL" dirty="0" smtClean="0"/>
            <a:t>Tribunales</a:t>
          </a:r>
          <a:endParaRPr lang="es-CL" dirty="0"/>
        </a:p>
      </dgm:t>
    </dgm:pt>
    <dgm:pt modelId="{65399980-61CC-434B-9815-8F9F61456046}" type="sibTrans" cxnId="{AA1ED301-01BF-45DF-807F-79745BC3244B}">
      <dgm:prSet/>
      <dgm:spPr/>
      <dgm:t>
        <a:bodyPr/>
        <a:lstStyle/>
        <a:p>
          <a:endParaRPr lang="es-CL"/>
        </a:p>
      </dgm:t>
    </dgm:pt>
    <dgm:pt modelId="{2AA597F8-7342-4CF6-A73E-92AD71E2E988}" type="parTrans" cxnId="{AA1ED301-01BF-45DF-807F-79745BC3244B}">
      <dgm:prSet/>
      <dgm:spPr/>
      <dgm:t>
        <a:bodyPr/>
        <a:lstStyle/>
        <a:p>
          <a:endParaRPr lang="es-CL"/>
        </a:p>
      </dgm:t>
    </dgm:pt>
    <dgm:pt modelId="{F15D9C9D-3C69-4FD1-86FD-F46A4447747D}" type="pres">
      <dgm:prSet presAssocID="{625DD98E-73F3-4A50-A2DB-AD0C37DAA5A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0AC517C4-56E3-42DC-AA50-F9CBA4AC608E}" type="pres">
      <dgm:prSet presAssocID="{0DDBF70B-3F06-4148-AFDF-AA9CF938712B}" presName="centerShape" presStyleLbl="node0" presStyleIdx="0" presStyleCnt="1" custLinFactNeighborX="5442" custLinFactNeighborY="2701"/>
      <dgm:spPr/>
      <dgm:t>
        <a:bodyPr/>
        <a:lstStyle/>
        <a:p>
          <a:endParaRPr lang="es-CL"/>
        </a:p>
      </dgm:t>
    </dgm:pt>
    <dgm:pt modelId="{A2D3C990-63C2-4DAC-88D3-3182342AB2C0}" type="pres">
      <dgm:prSet presAssocID="{63BC7D7B-8210-4FBE-B7C6-E5576138979E}" presName="node" presStyleLbl="node1" presStyleIdx="0" presStyleCnt="4" custRadScaleRad="100110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22BC6E47-AA32-4798-9B6C-13E4679926F9}" type="pres">
      <dgm:prSet presAssocID="{63BC7D7B-8210-4FBE-B7C6-E5576138979E}" presName="dummy" presStyleCnt="0"/>
      <dgm:spPr/>
    </dgm:pt>
    <dgm:pt modelId="{5434558E-9225-4FDE-8263-2EF521865870}" type="pres">
      <dgm:prSet presAssocID="{65399980-61CC-434B-9815-8F9F61456046}" presName="sibTrans" presStyleLbl="sibTrans2D1" presStyleIdx="0" presStyleCnt="4"/>
      <dgm:spPr/>
      <dgm:t>
        <a:bodyPr/>
        <a:lstStyle/>
        <a:p>
          <a:endParaRPr lang="es-CL"/>
        </a:p>
      </dgm:t>
    </dgm:pt>
    <dgm:pt modelId="{EE4372D3-53FE-4D20-A12D-ACA418C5470C}" type="pres">
      <dgm:prSet presAssocID="{F9B93C7C-997E-4FBD-A3DF-BB3BADE94B0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84E7255-BF26-491D-93ED-484F8ADFCC74}" type="pres">
      <dgm:prSet presAssocID="{F9B93C7C-997E-4FBD-A3DF-BB3BADE94B05}" presName="dummy" presStyleCnt="0"/>
      <dgm:spPr/>
    </dgm:pt>
    <dgm:pt modelId="{8CEF2D89-CEEA-4F8E-9064-82B79771B3FB}" type="pres">
      <dgm:prSet presAssocID="{7F4AD40F-58D1-4AD0-8BA0-ABF04AC8B96A}" presName="sibTrans" presStyleLbl="sibTrans2D1" presStyleIdx="1" presStyleCnt="4"/>
      <dgm:spPr/>
      <dgm:t>
        <a:bodyPr/>
        <a:lstStyle/>
        <a:p>
          <a:endParaRPr lang="es-CL"/>
        </a:p>
      </dgm:t>
    </dgm:pt>
    <dgm:pt modelId="{C8693F45-890C-4B3C-9857-FE5E923AD81A}" type="pres">
      <dgm:prSet presAssocID="{B6A25A64-0569-4CE7-AC1D-57DC5BB93D8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A2CD6C3C-986A-45E1-8CE9-7B7BFCD761FC}" type="pres">
      <dgm:prSet presAssocID="{B6A25A64-0569-4CE7-AC1D-57DC5BB93D86}" presName="dummy" presStyleCnt="0"/>
      <dgm:spPr/>
    </dgm:pt>
    <dgm:pt modelId="{245876A8-2395-4F97-9E6D-DEEF3C50324E}" type="pres">
      <dgm:prSet presAssocID="{29A10467-B559-46C8-A73F-4999D2CBCD90}" presName="sibTrans" presStyleLbl="sibTrans2D1" presStyleIdx="2" presStyleCnt="4"/>
      <dgm:spPr/>
      <dgm:t>
        <a:bodyPr/>
        <a:lstStyle/>
        <a:p>
          <a:endParaRPr lang="es-CL"/>
        </a:p>
      </dgm:t>
    </dgm:pt>
    <dgm:pt modelId="{20484338-C470-4F66-8303-C2668B7F5E28}" type="pres">
      <dgm:prSet presAssocID="{4630F5B0-BB4C-4E27-B6C3-2B75A5F32FE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4C323C2-0776-41E5-A4DE-38A8E9DABA66}" type="pres">
      <dgm:prSet presAssocID="{4630F5B0-BB4C-4E27-B6C3-2B75A5F32FE3}" presName="dummy" presStyleCnt="0"/>
      <dgm:spPr/>
    </dgm:pt>
    <dgm:pt modelId="{61E47BD4-50BD-42C0-9EB6-798B8D782A51}" type="pres">
      <dgm:prSet presAssocID="{4E55FEE8-D4CE-4D8B-92F5-46F1018F4F67}" presName="sibTrans" presStyleLbl="sibTrans2D1" presStyleIdx="3" presStyleCnt="4"/>
      <dgm:spPr/>
      <dgm:t>
        <a:bodyPr/>
        <a:lstStyle/>
        <a:p>
          <a:endParaRPr lang="es-CL"/>
        </a:p>
      </dgm:t>
    </dgm:pt>
  </dgm:ptLst>
  <dgm:cxnLst>
    <dgm:cxn modelId="{EFBACB1F-B565-4166-B0E4-621526123B7E}" type="presOf" srcId="{4630F5B0-BB4C-4E27-B6C3-2B75A5F32FE3}" destId="{20484338-C470-4F66-8303-C2668B7F5E28}" srcOrd="0" destOrd="0" presId="urn:microsoft.com/office/officeart/2005/8/layout/radial6"/>
    <dgm:cxn modelId="{5E06E2E8-DE60-484D-A8E3-8878367C9C04}" type="presOf" srcId="{7F4AD40F-58D1-4AD0-8BA0-ABF04AC8B96A}" destId="{8CEF2D89-CEEA-4F8E-9064-82B79771B3FB}" srcOrd="0" destOrd="0" presId="urn:microsoft.com/office/officeart/2005/8/layout/radial6"/>
    <dgm:cxn modelId="{F8E26D1C-F34F-4D77-847A-091F0F55F507}" srcId="{625DD98E-73F3-4A50-A2DB-AD0C37DAA5AC}" destId="{0DDBF70B-3F06-4148-AFDF-AA9CF938712B}" srcOrd="0" destOrd="0" parTransId="{C1B6D083-4147-4FF3-A0CB-B108904E4012}" sibTransId="{45A56F73-6726-408F-B502-E90679E66551}"/>
    <dgm:cxn modelId="{9C5AEE67-846D-46FE-8E4D-48AFE4FAE17C}" type="presOf" srcId="{63BC7D7B-8210-4FBE-B7C6-E5576138979E}" destId="{A2D3C990-63C2-4DAC-88D3-3182342AB2C0}" srcOrd="0" destOrd="0" presId="urn:microsoft.com/office/officeart/2005/8/layout/radial6"/>
    <dgm:cxn modelId="{42BACD91-92D8-408B-989D-EA07778BAF00}" type="presOf" srcId="{B6A25A64-0569-4CE7-AC1D-57DC5BB93D86}" destId="{C8693F45-890C-4B3C-9857-FE5E923AD81A}" srcOrd="0" destOrd="0" presId="urn:microsoft.com/office/officeart/2005/8/layout/radial6"/>
    <dgm:cxn modelId="{17105CD2-8383-49A4-9504-A1B3318BFBC9}" type="presOf" srcId="{4E55FEE8-D4CE-4D8B-92F5-46F1018F4F67}" destId="{61E47BD4-50BD-42C0-9EB6-798B8D782A51}" srcOrd="0" destOrd="0" presId="urn:microsoft.com/office/officeart/2005/8/layout/radial6"/>
    <dgm:cxn modelId="{B8693569-B7B6-49E2-B8EE-CA3319805CE7}" type="presOf" srcId="{29A10467-B559-46C8-A73F-4999D2CBCD90}" destId="{245876A8-2395-4F97-9E6D-DEEF3C50324E}" srcOrd="0" destOrd="0" presId="urn:microsoft.com/office/officeart/2005/8/layout/radial6"/>
    <dgm:cxn modelId="{3B80D3B1-E9D8-442D-B9CF-7FC9704B9B06}" type="presOf" srcId="{F9B93C7C-997E-4FBD-A3DF-BB3BADE94B05}" destId="{EE4372D3-53FE-4D20-A12D-ACA418C5470C}" srcOrd="0" destOrd="0" presId="urn:microsoft.com/office/officeart/2005/8/layout/radial6"/>
    <dgm:cxn modelId="{A8888E28-954E-46CC-801A-B427ACBB0FAC}" type="presOf" srcId="{0DDBF70B-3F06-4148-AFDF-AA9CF938712B}" destId="{0AC517C4-56E3-42DC-AA50-F9CBA4AC608E}" srcOrd="0" destOrd="0" presId="urn:microsoft.com/office/officeart/2005/8/layout/radial6"/>
    <dgm:cxn modelId="{AA1ED301-01BF-45DF-807F-79745BC3244B}" srcId="{0DDBF70B-3F06-4148-AFDF-AA9CF938712B}" destId="{63BC7D7B-8210-4FBE-B7C6-E5576138979E}" srcOrd="0" destOrd="0" parTransId="{2AA597F8-7342-4CF6-A73E-92AD71E2E988}" sibTransId="{65399980-61CC-434B-9815-8F9F61456046}"/>
    <dgm:cxn modelId="{82DDB4C8-E964-4560-8A1B-0D512D5C2C66}" srcId="{0DDBF70B-3F06-4148-AFDF-AA9CF938712B}" destId="{B6A25A64-0569-4CE7-AC1D-57DC5BB93D86}" srcOrd="2" destOrd="0" parTransId="{1E296219-8CBE-4C24-BFBF-B03BC8995D27}" sibTransId="{29A10467-B559-46C8-A73F-4999D2CBCD90}"/>
    <dgm:cxn modelId="{71E6BCF2-58CA-4996-8998-19F3BB194EDA}" srcId="{0DDBF70B-3F06-4148-AFDF-AA9CF938712B}" destId="{4630F5B0-BB4C-4E27-B6C3-2B75A5F32FE3}" srcOrd="3" destOrd="0" parTransId="{BEB55B8D-8047-4AEE-8B7F-303B80438782}" sibTransId="{4E55FEE8-D4CE-4D8B-92F5-46F1018F4F67}"/>
    <dgm:cxn modelId="{1949C207-6529-4EBD-829A-D2C3A76F786F}" srcId="{0DDBF70B-3F06-4148-AFDF-AA9CF938712B}" destId="{F9B93C7C-997E-4FBD-A3DF-BB3BADE94B05}" srcOrd="1" destOrd="0" parTransId="{BCFC7AE1-30F5-4708-8EF2-A4C1A1A4E96A}" sibTransId="{7F4AD40F-58D1-4AD0-8BA0-ABF04AC8B96A}"/>
    <dgm:cxn modelId="{17C5BDAF-466B-4A0C-8C1E-81DA8EA7291B}" type="presOf" srcId="{65399980-61CC-434B-9815-8F9F61456046}" destId="{5434558E-9225-4FDE-8263-2EF521865870}" srcOrd="0" destOrd="0" presId="urn:microsoft.com/office/officeart/2005/8/layout/radial6"/>
    <dgm:cxn modelId="{1E114A09-4F49-4842-B5F2-12938EDE1309}" type="presOf" srcId="{625DD98E-73F3-4A50-A2DB-AD0C37DAA5AC}" destId="{F15D9C9D-3C69-4FD1-86FD-F46A4447747D}" srcOrd="0" destOrd="0" presId="urn:microsoft.com/office/officeart/2005/8/layout/radial6"/>
    <dgm:cxn modelId="{05DC1468-7F84-4D0A-8EDC-403236C0699B}" type="presParOf" srcId="{F15D9C9D-3C69-4FD1-86FD-F46A4447747D}" destId="{0AC517C4-56E3-42DC-AA50-F9CBA4AC608E}" srcOrd="0" destOrd="0" presId="urn:microsoft.com/office/officeart/2005/8/layout/radial6"/>
    <dgm:cxn modelId="{46212B5A-DDEE-4775-9841-FECC4FF1116F}" type="presParOf" srcId="{F15D9C9D-3C69-4FD1-86FD-F46A4447747D}" destId="{A2D3C990-63C2-4DAC-88D3-3182342AB2C0}" srcOrd="1" destOrd="0" presId="urn:microsoft.com/office/officeart/2005/8/layout/radial6"/>
    <dgm:cxn modelId="{03670E07-7265-447B-8C13-981CAAE0DBE4}" type="presParOf" srcId="{F15D9C9D-3C69-4FD1-86FD-F46A4447747D}" destId="{22BC6E47-AA32-4798-9B6C-13E4679926F9}" srcOrd="2" destOrd="0" presId="urn:microsoft.com/office/officeart/2005/8/layout/radial6"/>
    <dgm:cxn modelId="{37A602EB-D5BA-45A8-ADD2-5E3D5E759793}" type="presParOf" srcId="{F15D9C9D-3C69-4FD1-86FD-F46A4447747D}" destId="{5434558E-9225-4FDE-8263-2EF521865870}" srcOrd="3" destOrd="0" presId="urn:microsoft.com/office/officeart/2005/8/layout/radial6"/>
    <dgm:cxn modelId="{F5670BEE-AC65-4C54-A193-828C5863250D}" type="presParOf" srcId="{F15D9C9D-3C69-4FD1-86FD-F46A4447747D}" destId="{EE4372D3-53FE-4D20-A12D-ACA418C5470C}" srcOrd="4" destOrd="0" presId="urn:microsoft.com/office/officeart/2005/8/layout/radial6"/>
    <dgm:cxn modelId="{9D308B73-950B-4650-9C13-E2F553739DBD}" type="presParOf" srcId="{F15D9C9D-3C69-4FD1-86FD-F46A4447747D}" destId="{A84E7255-BF26-491D-93ED-484F8ADFCC74}" srcOrd="5" destOrd="0" presId="urn:microsoft.com/office/officeart/2005/8/layout/radial6"/>
    <dgm:cxn modelId="{F6F9EE03-F2B6-4986-87E6-A26BB6859DE9}" type="presParOf" srcId="{F15D9C9D-3C69-4FD1-86FD-F46A4447747D}" destId="{8CEF2D89-CEEA-4F8E-9064-82B79771B3FB}" srcOrd="6" destOrd="0" presId="urn:microsoft.com/office/officeart/2005/8/layout/radial6"/>
    <dgm:cxn modelId="{F2B3237C-4040-4DD7-9D3E-4055DE5D95DA}" type="presParOf" srcId="{F15D9C9D-3C69-4FD1-86FD-F46A4447747D}" destId="{C8693F45-890C-4B3C-9857-FE5E923AD81A}" srcOrd="7" destOrd="0" presId="urn:microsoft.com/office/officeart/2005/8/layout/radial6"/>
    <dgm:cxn modelId="{9AF4AAF8-1456-4510-9DC5-5A26CB4D14EE}" type="presParOf" srcId="{F15D9C9D-3C69-4FD1-86FD-F46A4447747D}" destId="{A2CD6C3C-986A-45E1-8CE9-7B7BFCD761FC}" srcOrd="8" destOrd="0" presId="urn:microsoft.com/office/officeart/2005/8/layout/radial6"/>
    <dgm:cxn modelId="{5A7DC293-2858-4900-8E5B-D2B0F7D27A25}" type="presParOf" srcId="{F15D9C9D-3C69-4FD1-86FD-F46A4447747D}" destId="{245876A8-2395-4F97-9E6D-DEEF3C50324E}" srcOrd="9" destOrd="0" presId="urn:microsoft.com/office/officeart/2005/8/layout/radial6"/>
    <dgm:cxn modelId="{F385169A-BD3B-476F-8930-26F976024654}" type="presParOf" srcId="{F15D9C9D-3C69-4FD1-86FD-F46A4447747D}" destId="{20484338-C470-4F66-8303-C2668B7F5E28}" srcOrd="10" destOrd="0" presId="urn:microsoft.com/office/officeart/2005/8/layout/radial6"/>
    <dgm:cxn modelId="{A29989FB-3954-4C13-9B3C-4E431F689D14}" type="presParOf" srcId="{F15D9C9D-3C69-4FD1-86FD-F46A4447747D}" destId="{44C323C2-0776-41E5-A4DE-38A8E9DABA66}" srcOrd="11" destOrd="0" presId="urn:microsoft.com/office/officeart/2005/8/layout/radial6"/>
    <dgm:cxn modelId="{7086C6C6-A69F-4786-99DD-ED55E9A8DAFA}" type="presParOf" srcId="{F15D9C9D-3C69-4FD1-86FD-F46A4447747D}" destId="{61E47BD4-50BD-42C0-9EB6-798B8D782A51}" srcOrd="12" destOrd="0" presId="urn:microsoft.com/office/officeart/2005/8/layout/radial6"/>
  </dgm:cxnLst>
  <dgm:bg>
    <a:solidFill>
      <a:srgbClr val="00206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75D0CCD-3F39-419D-B63E-355C00C067AD}" type="doc">
      <dgm:prSet loTypeId="urn:microsoft.com/office/officeart/2005/8/layout/gear1" loCatId="cycle" qsTypeId="urn:microsoft.com/office/officeart/2005/8/quickstyle/simple1" qsCatId="simple" csTypeId="urn:microsoft.com/office/officeart/2005/8/colors/accent2_2" csCatId="accent2" phldr="1"/>
      <dgm:spPr/>
    </dgm:pt>
    <dgm:pt modelId="{4B778203-6EF3-4405-BBEA-F5072D8D1D08}">
      <dgm:prSet phldrT="[Texto]"/>
      <dgm:spPr/>
      <dgm:t>
        <a:bodyPr/>
        <a:lstStyle/>
        <a:p>
          <a:r>
            <a:rPr lang="es-CL" dirty="0" smtClean="0"/>
            <a:t>Estado</a:t>
          </a:r>
          <a:endParaRPr lang="es-CL" dirty="0"/>
        </a:p>
      </dgm:t>
    </dgm:pt>
    <dgm:pt modelId="{2DBBC0A6-92A6-46C2-8FAE-2C6C2DD08B08}" type="parTrans" cxnId="{25ACDC93-21F2-457E-8210-EA18845CF4CD}">
      <dgm:prSet/>
      <dgm:spPr/>
      <dgm:t>
        <a:bodyPr/>
        <a:lstStyle/>
        <a:p>
          <a:endParaRPr lang="es-CL"/>
        </a:p>
      </dgm:t>
    </dgm:pt>
    <dgm:pt modelId="{749FFA65-23CE-4DE9-9D0E-62F606E3100B}" type="sibTrans" cxnId="{25ACDC93-21F2-457E-8210-EA18845CF4CD}">
      <dgm:prSet/>
      <dgm:spPr/>
      <dgm:t>
        <a:bodyPr/>
        <a:lstStyle/>
        <a:p>
          <a:endParaRPr lang="es-CL"/>
        </a:p>
      </dgm:t>
    </dgm:pt>
    <dgm:pt modelId="{392A6D4C-4810-489B-BE10-A8A5C82BF35B}">
      <dgm:prSet phldrT="[Texto]"/>
      <dgm:spPr/>
      <dgm:t>
        <a:bodyPr/>
        <a:lstStyle/>
        <a:p>
          <a:r>
            <a:rPr lang="es-CL" dirty="0" smtClean="0"/>
            <a:t>Familia</a:t>
          </a:r>
          <a:endParaRPr lang="es-CL" dirty="0"/>
        </a:p>
      </dgm:t>
    </dgm:pt>
    <dgm:pt modelId="{7206A360-C741-41CE-955A-E49A84335DDA}" type="parTrans" cxnId="{50F17B43-77CE-440D-A600-FF0B8E9B0245}">
      <dgm:prSet/>
      <dgm:spPr/>
      <dgm:t>
        <a:bodyPr/>
        <a:lstStyle/>
        <a:p>
          <a:endParaRPr lang="es-CL"/>
        </a:p>
      </dgm:t>
    </dgm:pt>
    <dgm:pt modelId="{3DAAFAD0-B468-40A4-90E7-5A6535A4BFE0}" type="sibTrans" cxnId="{50F17B43-77CE-440D-A600-FF0B8E9B0245}">
      <dgm:prSet/>
      <dgm:spPr/>
      <dgm:t>
        <a:bodyPr/>
        <a:lstStyle/>
        <a:p>
          <a:endParaRPr lang="es-CL"/>
        </a:p>
      </dgm:t>
    </dgm:pt>
    <dgm:pt modelId="{AEAAA2B3-293E-4CA7-A037-AB714B98762B}">
      <dgm:prSet phldrT="[Texto]"/>
      <dgm:spPr/>
      <dgm:t>
        <a:bodyPr/>
        <a:lstStyle/>
        <a:p>
          <a:r>
            <a:rPr lang="es-CL" dirty="0" smtClean="0"/>
            <a:t>NNA</a:t>
          </a:r>
          <a:endParaRPr lang="es-CL" dirty="0"/>
        </a:p>
      </dgm:t>
    </dgm:pt>
    <dgm:pt modelId="{B86AAA52-E935-4AD3-8BDC-AA0F01BCFFFC}" type="parTrans" cxnId="{499E2AA5-7EA0-4A02-96A7-F4285694D8D2}">
      <dgm:prSet/>
      <dgm:spPr/>
      <dgm:t>
        <a:bodyPr/>
        <a:lstStyle/>
        <a:p>
          <a:endParaRPr lang="es-CL"/>
        </a:p>
      </dgm:t>
    </dgm:pt>
    <dgm:pt modelId="{0580F928-DD9F-4148-A979-BF035F518143}" type="sibTrans" cxnId="{499E2AA5-7EA0-4A02-96A7-F4285694D8D2}">
      <dgm:prSet/>
      <dgm:spPr/>
      <dgm:t>
        <a:bodyPr/>
        <a:lstStyle/>
        <a:p>
          <a:endParaRPr lang="es-CL"/>
        </a:p>
      </dgm:t>
    </dgm:pt>
    <dgm:pt modelId="{048ED08E-C82C-4D47-8BAC-5E17FD9A4E8C}" type="pres">
      <dgm:prSet presAssocID="{C75D0CCD-3F39-419D-B63E-355C00C067AD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38EACE86-0D2A-4911-B30E-819F2307A43C}" type="pres">
      <dgm:prSet presAssocID="{4B778203-6EF3-4405-BBEA-F5072D8D1D08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FDBED4B-2B0D-42FC-8884-BED2FA3EBF81}" type="pres">
      <dgm:prSet presAssocID="{4B778203-6EF3-4405-BBEA-F5072D8D1D08}" presName="gear1srcNode" presStyleLbl="node1" presStyleIdx="0" presStyleCnt="3"/>
      <dgm:spPr/>
      <dgm:t>
        <a:bodyPr/>
        <a:lstStyle/>
        <a:p>
          <a:endParaRPr lang="es-CL"/>
        </a:p>
      </dgm:t>
    </dgm:pt>
    <dgm:pt modelId="{3CA25B54-5922-4619-983A-F4E375BCBF44}" type="pres">
      <dgm:prSet presAssocID="{4B778203-6EF3-4405-BBEA-F5072D8D1D08}" presName="gear1dstNode" presStyleLbl="node1" presStyleIdx="0" presStyleCnt="3"/>
      <dgm:spPr/>
      <dgm:t>
        <a:bodyPr/>
        <a:lstStyle/>
        <a:p>
          <a:endParaRPr lang="es-CL"/>
        </a:p>
      </dgm:t>
    </dgm:pt>
    <dgm:pt modelId="{5695B178-21CE-491D-A5F3-20B0118D2A01}" type="pres">
      <dgm:prSet presAssocID="{392A6D4C-4810-489B-BE10-A8A5C82BF35B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A1E0020-2882-4115-9779-E8A904458CFD}" type="pres">
      <dgm:prSet presAssocID="{392A6D4C-4810-489B-BE10-A8A5C82BF35B}" presName="gear2srcNode" presStyleLbl="node1" presStyleIdx="1" presStyleCnt="3"/>
      <dgm:spPr/>
      <dgm:t>
        <a:bodyPr/>
        <a:lstStyle/>
        <a:p>
          <a:endParaRPr lang="es-CL"/>
        </a:p>
      </dgm:t>
    </dgm:pt>
    <dgm:pt modelId="{B282FC15-7CD5-4669-974D-3BD4A3FBAA08}" type="pres">
      <dgm:prSet presAssocID="{392A6D4C-4810-489B-BE10-A8A5C82BF35B}" presName="gear2dstNode" presStyleLbl="node1" presStyleIdx="1" presStyleCnt="3"/>
      <dgm:spPr/>
      <dgm:t>
        <a:bodyPr/>
        <a:lstStyle/>
        <a:p>
          <a:endParaRPr lang="es-CL"/>
        </a:p>
      </dgm:t>
    </dgm:pt>
    <dgm:pt modelId="{A37C5E8B-ED40-4DC9-9DCF-698ACB2B01ED}" type="pres">
      <dgm:prSet presAssocID="{AEAAA2B3-293E-4CA7-A037-AB714B98762B}" presName="gear3" presStyleLbl="node1" presStyleIdx="2" presStyleCnt="3"/>
      <dgm:spPr/>
      <dgm:t>
        <a:bodyPr/>
        <a:lstStyle/>
        <a:p>
          <a:endParaRPr lang="es-CL"/>
        </a:p>
      </dgm:t>
    </dgm:pt>
    <dgm:pt modelId="{5C3996AF-2A46-4B59-A739-1FBAE4D680C5}" type="pres">
      <dgm:prSet presAssocID="{AEAAA2B3-293E-4CA7-A037-AB714B98762B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8699994-F2F7-48D7-8055-92AB7B9AEC8E}" type="pres">
      <dgm:prSet presAssocID="{AEAAA2B3-293E-4CA7-A037-AB714B98762B}" presName="gear3srcNode" presStyleLbl="node1" presStyleIdx="2" presStyleCnt="3"/>
      <dgm:spPr/>
      <dgm:t>
        <a:bodyPr/>
        <a:lstStyle/>
        <a:p>
          <a:endParaRPr lang="es-CL"/>
        </a:p>
      </dgm:t>
    </dgm:pt>
    <dgm:pt modelId="{770B01F0-5312-4D67-991F-35E27EC2C160}" type="pres">
      <dgm:prSet presAssocID="{AEAAA2B3-293E-4CA7-A037-AB714B98762B}" presName="gear3dstNode" presStyleLbl="node1" presStyleIdx="2" presStyleCnt="3"/>
      <dgm:spPr/>
      <dgm:t>
        <a:bodyPr/>
        <a:lstStyle/>
        <a:p>
          <a:endParaRPr lang="es-CL"/>
        </a:p>
      </dgm:t>
    </dgm:pt>
    <dgm:pt modelId="{4FF92B67-F99A-4901-A541-1F56579F0581}" type="pres">
      <dgm:prSet presAssocID="{749FFA65-23CE-4DE9-9D0E-62F606E3100B}" presName="connector1" presStyleLbl="sibTrans2D1" presStyleIdx="0" presStyleCnt="3"/>
      <dgm:spPr/>
      <dgm:t>
        <a:bodyPr/>
        <a:lstStyle/>
        <a:p>
          <a:endParaRPr lang="es-CL"/>
        </a:p>
      </dgm:t>
    </dgm:pt>
    <dgm:pt modelId="{F5B747DD-AE27-4B34-9C49-D9F174CB8E2A}" type="pres">
      <dgm:prSet presAssocID="{3DAAFAD0-B468-40A4-90E7-5A6535A4BFE0}" presName="connector2" presStyleLbl="sibTrans2D1" presStyleIdx="1" presStyleCnt="3"/>
      <dgm:spPr/>
      <dgm:t>
        <a:bodyPr/>
        <a:lstStyle/>
        <a:p>
          <a:endParaRPr lang="es-CL"/>
        </a:p>
      </dgm:t>
    </dgm:pt>
    <dgm:pt modelId="{1E1DE3EC-8FD5-4F69-A2B7-1A7AB8225408}" type="pres">
      <dgm:prSet presAssocID="{0580F928-DD9F-4148-A979-BF035F518143}" presName="connector3" presStyleLbl="sibTrans2D1" presStyleIdx="2" presStyleCnt="3"/>
      <dgm:spPr/>
      <dgm:t>
        <a:bodyPr/>
        <a:lstStyle/>
        <a:p>
          <a:endParaRPr lang="es-CL"/>
        </a:p>
      </dgm:t>
    </dgm:pt>
  </dgm:ptLst>
  <dgm:cxnLst>
    <dgm:cxn modelId="{499E2AA5-7EA0-4A02-96A7-F4285694D8D2}" srcId="{C75D0CCD-3F39-419D-B63E-355C00C067AD}" destId="{AEAAA2B3-293E-4CA7-A037-AB714B98762B}" srcOrd="2" destOrd="0" parTransId="{B86AAA52-E935-4AD3-8BDC-AA0F01BCFFFC}" sibTransId="{0580F928-DD9F-4148-A979-BF035F518143}"/>
    <dgm:cxn modelId="{3BF9E746-642C-462E-A8D0-DDB98757B4BD}" type="presOf" srcId="{392A6D4C-4810-489B-BE10-A8A5C82BF35B}" destId="{CA1E0020-2882-4115-9779-E8A904458CFD}" srcOrd="1" destOrd="0" presId="urn:microsoft.com/office/officeart/2005/8/layout/gear1"/>
    <dgm:cxn modelId="{0B175B8D-DE9E-4A8A-A50B-C3262C5564C5}" type="presOf" srcId="{AEAAA2B3-293E-4CA7-A037-AB714B98762B}" destId="{5C3996AF-2A46-4B59-A739-1FBAE4D680C5}" srcOrd="1" destOrd="0" presId="urn:microsoft.com/office/officeart/2005/8/layout/gear1"/>
    <dgm:cxn modelId="{73742494-5916-4802-B5E4-D698B0F5AD95}" type="presOf" srcId="{3DAAFAD0-B468-40A4-90E7-5A6535A4BFE0}" destId="{F5B747DD-AE27-4B34-9C49-D9F174CB8E2A}" srcOrd="0" destOrd="0" presId="urn:microsoft.com/office/officeart/2005/8/layout/gear1"/>
    <dgm:cxn modelId="{0DBC7AFA-BE73-4159-8A0B-7EBC0DE0A631}" type="presOf" srcId="{AEAAA2B3-293E-4CA7-A037-AB714B98762B}" destId="{48699994-F2F7-48D7-8055-92AB7B9AEC8E}" srcOrd="2" destOrd="0" presId="urn:microsoft.com/office/officeart/2005/8/layout/gear1"/>
    <dgm:cxn modelId="{0728E9A0-427E-429D-AAB0-B0194F204278}" type="presOf" srcId="{4B778203-6EF3-4405-BBEA-F5072D8D1D08}" destId="{3CA25B54-5922-4619-983A-F4E375BCBF44}" srcOrd="2" destOrd="0" presId="urn:microsoft.com/office/officeart/2005/8/layout/gear1"/>
    <dgm:cxn modelId="{25ACDC93-21F2-457E-8210-EA18845CF4CD}" srcId="{C75D0CCD-3F39-419D-B63E-355C00C067AD}" destId="{4B778203-6EF3-4405-BBEA-F5072D8D1D08}" srcOrd="0" destOrd="0" parTransId="{2DBBC0A6-92A6-46C2-8FAE-2C6C2DD08B08}" sibTransId="{749FFA65-23CE-4DE9-9D0E-62F606E3100B}"/>
    <dgm:cxn modelId="{46CB6282-E036-4908-B448-FA2BA3435797}" type="presOf" srcId="{392A6D4C-4810-489B-BE10-A8A5C82BF35B}" destId="{B282FC15-7CD5-4669-974D-3BD4A3FBAA08}" srcOrd="2" destOrd="0" presId="urn:microsoft.com/office/officeart/2005/8/layout/gear1"/>
    <dgm:cxn modelId="{B8DD92CF-9CF2-4A1D-82C0-D2D8735B644D}" type="presOf" srcId="{AEAAA2B3-293E-4CA7-A037-AB714B98762B}" destId="{770B01F0-5312-4D67-991F-35E27EC2C160}" srcOrd="3" destOrd="0" presId="urn:microsoft.com/office/officeart/2005/8/layout/gear1"/>
    <dgm:cxn modelId="{50F17B43-77CE-440D-A600-FF0B8E9B0245}" srcId="{C75D0CCD-3F39-419D-B63E-355C00C067AD}" destId="{392A6D4C-4810-489B-BE10-A8A5C82BF35B}" srcOrd="1" destOrd="0" parTransId="{7206A360-C741-41CE-955A-E49A84335DDA}" sibTransId="{3DAAFAD0-B468-40A4-90E7-5A6535A4BFE0}"/>
    <dgm:cxn modelId="{10604AD5-ED1B-4244-B4B7-DE61AA3691CA}" type="presOf" srcId="{392A6D4C-4810-489B-BE10-A8A5C82BF35B}" destId="{5695B178-21CE-491D-A5F3-20B0118D2A01}" srcOrd="0" destOrd="0" presId="urn:microsoft.com/office/officeart/2005/8/layout/gear1"/>
    <dgm:cxn modelId="{A0782F66-B4DA-41AD-BD53-712A933BD7E5}" type="presOf" srcId="{749FFA65-23CE-4DE9-9D0E-62F606E3100B}" destId="{4FF92B67-F99A-4901-A541-1F56579F0581}" srcOrd="0" destOrd="0" presId="urn:microsoft.com/office/officeart/2005/8/layout/gear1"/>
    <dgm:cxn modelId="{6117B62C-F871-4124-B7F9-C37F61D8ACF4}" type="presOf" srcId="{C75D0CCD-3F39-419D-B63E-355C00C067AD}" destId="{048ED08E-C82C-4D47-8BAC-5E17FD9A4E8C}" srcOrd="0" destOrd="0" presId="urn:microsoft.com/office/officeart/2005/8/layout/gear1"/>
    <dgm:cxn modelId="{F1C7C45E-57F0-4A42-B909-DFA6868F3147}" type="presOf" srcId="{AEAAA2B3-293E-4CA7-A037-AB714B98762B}" destId="{A37C5E8B-ED40-4DC9-9DCF-698ACB2B01ED}" srcOrd="0" destOrd="0" presId="urn:microsoft.com/office/officeart/2005/8/layout/gear1"/>
    <dgm:cxn modelId="{45ECCCE2-36BF-4AD6-B62B-017CCC2C34BE}" type="presOf" srcId="{4B778203-6EF3-4405-BBEA-F5072D8D1D08}" destId="{6FDBED4B-2B0D-42FC-8884-BED2FA3EBF81}" srcOrd="1" destOrd="0" presId="urn:microsoft.com/office/officeart/2005/8/layout/gear1"/>
    <dgm:cxn modelId="{2ED71643-BD8D-43FE-B523-DA91EE1AADB1}" type="presOf" srcId="{0580F928-DD9F-4148-A979-BF035F518143}" destId="{1E1DE3EC-8FD5-4F69-A2B7-1A7AB8225408}" srcOrd="0" destOrd="0" presId="urn:microsoft.com/office/officeart/2005/8/layout/gear1"/>
    <dgm:cxn modelId="{4A119ABA-94BE-49D6-9562-8478BB6FB1F2}" type="presOf" srcId="{4B778203-6EF3-4405-BBEA-F5072D8D1D08}" destId="{38EACE86-0D2A-4911-B30E-819F2307A43C}" srcOrd="0" destOrd="0" presId="urn:microsoft.com/office/officeart/2005/8/layout/gear1"/>
    <dgm:cxn modelId="{9D9B3168-E997-48A2-AFF2-1AA856AAD947}" type="presParOf" srcId="{048ED08E-C82C-4D47-8BAC-5E17FD9A4E8C}" destId="{38EACE86-0D2A-4911-B30E-819F2307A43C}" srcOrd="0" destOrd="0" presId="urn:microsoft.com/office/officeart/2005/8/layout/gear1"/>
    <dgm:cxn modelId="{82F64AA0-5749-45B8-B824-E8B91CC5BE5E}" type="presParOf" srcId="{048ED08E-C82C-4D47-8BAC-5E17FD9A4E8C}" destId="{6FDBED4B-2B0D-42FC-8884-BED2FA3EBF81}" srcOrd="1" destOrd="0" presId="urn:microsoft.com/office/officeart/2005/8/layout/gear1"/>
    <dgm:cxn modelId="{A8014C0F-C027-4F11-929A-B45A468273B4}" type="presParOf" srcId="{048ED08E-C82C-4D47-8BAC-5E17FD9A4E8C}" destId="{3CA25B54-5922-4619-983A-F4E375BCBF44}" srcOrd="2" destOrd="0" presId="urn:microsoft.com/office/officeart/2005/8/layout/gear1"/>
    <dgm:cxn modelId="{BE4B6789-F356-4849-8248-801B09E742C7}" type="presParOf" srcId="{048ED08E-C82C-4D47-8BAC-5E17FD9A4E8C}" destId="{5695B178-21CE-491D-A5F3-20B0118D2A01}" srcOrd="3" destOrd="0" presId="urn:microsoft.com/office/officeart/2005/8/layout/gear1"/>
    <dgm:cxn modelId="{18F3D169-2FA0-4A42-8A4C-E3CA93DFE32F}" type="presParOf" srcId="{048ED08E-C82C-4D47-8BAC-5E17FD9A4E8C}" destId="{CA1E0020-2882-4115-9779-E8A904458CFD}" srcOrd="4" destOrd="0" presId="urn:microsoft.com/office/officeart/2005/8/layout/gear1"/>
    <dgm:cxn modelId="{A865F6E4-A090-4C19-8C70-124E7A68E017}" type="presParOf" srcId="{048ED08E-C82C-4D47-8BAC-5E17FD9A4E8C}" destId="{B282FC15-7CD5-4669-974D-3BD4A3FBAA08}" srcOrd="5" destOrd="0" presId="urn:microsoft.com/office/officeart/2005/8/layout/gear1"/>
    <dgm:cxn modelId="{F837485C-24AD-4F00-88B5-B908294CAF17}" type="presParOf" srcId="{048ED08E-C82C-4D47-8BAC-5E17FD9A4E8C}" destId="{A37C5E8B-ED40-4DC9-9DCF-698ACB2B01ED}" srcOrd="6" destOrd="0" presId="urn:microsoft.com/office/officeart/2005/8/layout/gear1"/>
    <dgm:cxn modelId="{7D08940F-47E2-4C03-893D-D9A6E7B3CB95}" type="presParOf" srcId="{048ED08E-C82C-4D47-8BAC-5E17FD9A4E8C}" destId="{5C3996AF-2A46-4B59-A739-1FBAE4D680C5}" srcOrd="7" destOrd="0" presId="urn:microsoft.com/office/officeart/2005/8/layout/gear1"/>
    <dgm:cxn modelId="{0802DB38-8CCF-4582-A54A-BF5F0CCAB784}" type="presParOf" srcId="{048ED08E-C82C-4D47-8BAC-5E17FD9A4E8C}" destId="{48699994-F2F7-48D7-8055-92AB7B9AEC8E}" srcOrd="8" destOrd="0" presId="urn:microsoft.com/office/officeart/2005/8/layout/gear1"/>
    <dgm:cxn modelId="{153E8136-CC65-4E4D-A71B-BC8AF034B3AD}" type="presParOf" srcId="{048ED08E-C82C-4D47-8BAC-5E17FD9A4E8C}" destId="{770B01F0-5312-4D67-991F-35E27EC2C160}" srcOrd="9" destOrd="0" presId="urn:microsoft.com/office/officeart/2005/8/layout/gear1"/>
    <dgm:cxn modelId="{DA44673F-8501-4AE2-9AE5-40926BF1038B}" type="presParOf" srcId="{048ED08E-C82C-4D47-8BAC-5E17FD9A4E8C}" destId="{4FF92B67-F99A-4901-A541-1F56579F0581}" srcOrd="10" destOrd="0" presId="urn:microsoft.com/office/officeart/2005/8/layout/gear1"/>
    <dgm:cxn modelId="{C9EC5EA6-BF59-4EA7-9E3C-7B76A61350D1}" type="presParOf" srcId="{048ED08E-C82C-4D47-8BAC-5E17FD9A4E8C}" destId="{F5B747DD-AE27-4B34-9C49-D9F174CB8E2A}" srcOrd="11" destOrd="0" presId="urn:microsoft.com/office/officeart/2005/8/layout/gear1"/>
    <dgm:cxn modelId="{1585D679-2DBD-4F70-83F2-6FB110001055}" type="presParOf" srcId="{048ED08E-C82C-4D47-8BAC-5E17FD9A4E8C}" destId="{1E1DE3EC-8FD5-4F69-A2B7-1A7AB8225408}" srcOrd="12" destOrd="0" presId="urn:microsoft.com/office/officeart/2005/8/layout/gear1"/>
  </dgm:cxnLst>
  <dgm:bg>
    <a:solidFill>
      <a:srgbClr val="00206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75D0CCD-3F39-419D-B63E-355C00C067AD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4B778203-6EF3-4405-BBEA-F5072D8D1D08}">
      <dgm:prSet phldrT="[Texto]"/>
      <dgm:spPr>
        <a:solidFill>
          <a:srgbClr val="0070C0"/>
        </a:solidFill>
      </dgm:spPr>
      <dgm:t>
        <a:bodyPr/>
        <a:lstStyle/>
        <a:p>
          <a:r>
            <a:rPr lang="es-CL" dirty="0" smtClean="0"/>
            <a:t>Estado</a:t>
          </a:r>
          <a:endParaRPr lang="es-CL" dirty="0"/>
        </a:p>
      </dgm:t>
    </dgm:pt>
    <dgm:pt modelId="{2DBBC0A6-92A6-46C2-8FAE-2C6C2DD08B08}" type="parTrans" cxnId="{25ACDC93-21F2-457E-8210-EA18845CF4CD}">
      <dgm:prSet/>
      <dgm:spPr/>
      <dgm:t>
        <a:bodyPr/>
        <a:lstStyle/>
        <a:p>
          <a:endParaRPr lang="es-CL"/>
        </a:p>
      </dgm:t>
    </dgm:pt>
    <dgm:pt modelId="{749FFA65-23CE-4DE9-9D0E-62F606E3100B}" type="sibTrans" cxnId="{25ACDC93-21F2-457E-8210-EA18845CF4CD}">
      <dgm:prSet/>
      <dgm:spPr/>
      <dgm:t>
        <a:bodyPr/>
        <a:lstStyle/>
        <a:p>
          <a:endParaRPr lang="es-CL"/>
        </a:p>
      </dgm:t>
    </dgm:pt>
    <dgm:pt modelId="{392A6D4C-4810-489B-BE10-A8A5C82BF35B}">
      <dgm:prSet phldrT="[Texto]"/>
      <dgm:spPr>
        <a:solidFill>
          <a:srgbClr val="0070C0"/>
        </a:solidFill>
        <a:ln>
          <a:solidFill>
            <a:srgbClr val="0070C0"/>
          </a:solidFill>
        </a:ln>
      </dgm:spPr>
      <dgm:t>
        <a:bodyPr/>
        <a:lstStyle/>
        <a:p>
          <a:r>
            <a:rPr lang="es-CL" dirty="0" smtClean="0"/>
            <a:t>Familia</a:t>
          </a:r>
          <a:endParaRPr lang="es-CL" dirty="0"/>
        </a:p>
      </dgm:t>
    </dgm:pt>
    <dgm:pt modelId="{7206A360-C741-41CE-955A-E49A84335DDA}" type="parTrans" cxnId="{50F17B43-77CE-440D-A600-FF0B8E9B0245}">
      <dgm:prSet/>
      <dgm:spPr/>
      <dgm:t>
        <a:bodyPr/>
        <a:lstStyle/>
        <a:p>
          <a:endParaRPr lang="es-CL"/>
        </a:p>
      </dgm:t>
    </dgm:pt>
    <dgm:pt modelId="{3DAAFAD0-B468-40A4-90E7-5A6535A4BFE0}" type="sibTrans" cxnId="{50F17B43-77CE-440D-A600-FF0B8E9B0245}">
      <dgm:prSet/>
      <dgm:spPr/>
      <dgm:t>
        <a:bodyPr/>
        <a:lstStyle/>
        <a:p>
          <a:endParaRPr lang="es-CL"/>
        </a:p>
      </dgm:t>
    </dgm:pt>
    <dgm:pt modelId="{AEAAA2B3-293E-4CA7-A037-AB714B98762B}">
      <dgm:prSet phldrT="[Texto]"/>
      <dgm:spPr>
        <a:solidFill>
          <a:srgbClr val="0070C0"/>
        </a:solidFill>
      </dgm:spPr>
      <dgm:t>
        <a:bodyPr/>
        <a:lstStyle/>
        <a:p>
          <a:r>
            <a:rPr lang="es-CL" dirty="0" smtClean="0"/>
            <a:t>NNA</a:t>
          </a:r>
          <a:endParaRPr lang="es-CL" dirty="0"/>
        </a:p>
      </dgm:t>
    </dgm:pt>
    <dgm:pt modelId="{B86AAA52-E935-4AD3-8BDC-AA0F01BCFFFC}" type="parTrans" cxnId="{499E2AA5-7EA0-4A02-96A7-F4285694D8D2}">
      <dgm:prSet/>
      <dgm:spPr/>
      <dgm:t>
        <a:bodyPr/>
        <a:lstStyle/>
        <a:p>
          <a:endParaRPr lang="es-CL"/>
        </a:p>
      </dgm:t>
    </dgm:pt>
    <dgm:pt modelId="{0580F928-DD9F-4148-A979-BF035F518143}" type="sibTrans" cxnId="{499E2AA5-7EA0-4A02-96A7-F4285694D8D2}">
      <dgm:prSet/>
      <dgm:spPr/>
      <dgm:t>
        <a:bodyPr/>
        <a:lstStyle/>
        <a:p>
          <a:endParaRPr lang="es-CL"/>
        </a:p>
      </dgm:t>
    </dgm:pt>
    <dgm:pt modelId="{048ED08E-C82C-4D47-8BAC-5E17FD9A4E8C}" type="pres">
      <dgm:prSet presAssocID="{C75D0CCD-3F39-419D-B63E-355C00C067AD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38EACE86-0D2A-4911-B30E-819F2307A43C}" type="pres">
      <dgm:prSet presAssocID="{4B778203-6EF3-4405-BBEA-F5072D8D1D08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6FDBED4B-2B0D-42FC-8884-BED2FA3EBF81}" type="pres">
      <dgm:prSet presAssocID="{4B778203-6EF3-4405-BBEA-F5072D8D1D08}" presName="gear1srcNode" presStyleLbl="node1" presStyleIdx="0" presStyleCnt="3"/>
      <dgm:spPr/>
      <dgm:t>
        <a:bodyPr/>
        <a:lstStyle/>
        <a:p>
          <a:endParaRPr lang="es-CL"/>
        </a:p>
      </dgm:t>
    </dgm:pt>
    <dgm:pt modelId="{3CA25B54-5922-4619-983A-F4E375BCBF44}" type="pres">
      <dgm:prSet presAssocID="{4B778203-6EF3-4405-BBEA-F5072D8D1D08}" presName="gear1dstNode" presStyleLbl="node1" presStyleIdx="0" presStyleCnt="3"/>
      <dgm:spPr/>
      <dgm:t>
        <a:bodyPr/>
        <a:lstStyle/>
        <a:p>
          <a:endParaRPr lang="es-CL"/>
        </a:p>
      </dgm:t>
    </dgm:pt>
    <dgm:pt modelId="{5695B178-21CE-491D-A5F3-20B0118D2A01}" type="pres">
      <dgm:prSet presAssocID="{392A6D4C-4810-489B-BE10-A8A5C82BF35B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A1E0020-2882-4115-9779-E8A904458CFD}" type="pres">
      <dgm:prSet presAssocID="{392A6D4C-4810-489B-BE10-A8A5C82BF35B}" presName="gear2srcNode" presStyleLbl="node1" presStyleIdx="1" presStyleCnt="3"/>
      <dgm:spPr/>
      <dgm:t>
        <a:bodyPr/>
        <a:lstStyle/>
        <a:p>
          <a:endParaRPr lang="es-CL"/>
        </a:p>
      </dgm:t>
    </dgm:pt>
    <dgm:pt modelId="{B282FC15-7CD5-4669-974D-3BD4A3FBAA08}" type="pres">
      <dgm:prSet presAssocID="{392A6D4C-4810-489B-BE10-A8A5C82BF35B}" presName="gear2dstNode" presStyleLbl="node1" presStyleIdx="1" presStyleCnt="3"/>
      <dgm:spPr/>
      <dgm:t>
        <a:bodyPr/>
        <a:lstStyle/>
        <a:p>
          <a:endParaRPr lang="es-CL"/>
        </a:p>
      </dgm:t>
    </dgm:pt>
    <dgm:pt modelId="{A37C5E8B-ED40-4DC9-9DCF-698ACB2B01ED}" type="pres">
      <dgm:prSet presAssocID="{AEAAA2B3-293E-4CA7-A037-AB714B98762B}" presName="gear3" presStyleLbl="node1" presStyleIdx="2" presStyleCnt="3"/>
      <dgm:spPr/>
      <dgm:t>
        <a:bodyPr/>
        <a:lstStyle/>
        <a:p>
          <a:endParaRPr lang="es-CL"/>
        </a:p>
      </dgm:t>
    </dgm:pt>
    <dgm:pt modelId="{5C3996AF-2A46-4B59-A739-1FBAE4D680C5}" type="pres">
      <dgm:prSet presAssocID="{AEAAA2B3-293E-4CA7-A037-AB714B98762B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8699994-F2F7-48D7-8055-92AB7B9AEC8E}" type="pres">
      <dgm:prSet presAssocID="{AEAAA2B3-293E-4CA7-A037-AB714B98762B}" presName="gear3srcNode" presStyleLbl="node1" presStyleIdx="2" presStyleCnt="3"/>
      <dgm:spPr/>
      <dgm:t>
        <a:bodyPr/>
        <a:lstStyle/>
        <a:p>
          <a:endParaRPr lang="es-CL"/>
        </a:p>
      </dgm:t>
    </dgm:pt>
    <dgm:pt modelId="{770B01F0-5312-4D67-991F-35E27EC2C160}" type="pres">
      <dgm:prSet presAssocID="{AEAAA2B3-293E-4CA7-A037-AB714B98762B}" presName="gear3dstNode" presStyleLbl="node1" presStyleIdx="2" presStyleCnt="3"/>
      <dgm:spPr/>
      <dgm:t>
        <a:bodyPr/>
        <a:lstStyle/>
        <a:p>
          <a:endParaRPr lang="es-CL"/>
        </a:p>
      </dgm:t>
    </dgm:pt>
    <dgm:pt modelId="{4FF92B67-F99A-4901-A541-1F56579F0581}" type="pres">
      <dgm:prSet presAssocID="{749FFA65-23CE-4DE9-9D0E-62F606E3100B}" presName="connector1" presStyleLbl="sibTrans2D1" presStyleIdx="0" presStyleCnt="3"/>
      <dgm:spPr/>
      <dgm:t>
        <a:bodyPr/>
        <a:lstStyle/>
        <a:p>
          <a:endParaRPr lang="es-CL"/>
        </a:p>
      </dgm:t>
    </dgm:pt>
    <dgm:pt modelId="{F5B747DD-AE27-4B34-9C49-D9F174CB8E2A}" type="pres">
      <dgm:prSet presAssocID="{3DAAFAD0-B468-40A4-90E7-5A6535A4BFE0}" presName="connector2" presStyleLbl="sibTrans2D1" presStyleIdx="1" presStyleCnt="3"/>
      <dgm:spPr/>
      <dgm:t>
        <a:bodyPr/>
        <a:lstStyle/>
        <a:p>
          <a:endParaRPr lang="es-CL"/>
        </a:p>
      </dgm:t>
    </dgm:pt>
    <dgm:pt modelId="{1E1DE3EC-8FD5-4F69-A2B7-1A7AB8225408}" type="pres">
      <dgm:prSet presAssocID="{0580F928-DD9F-4148-A979-BF035F518143}" presName="connector3" presStyleLbl="sibTrans2D1" presStyleIdx="2" presStyleCnt="3"/>
      <dgm:spPr/>
      <dgm:t>
        <a:bodyPr/>
        <a:lstStyle/>
        <a:p>
          <a:endParaRPr lang="es-CL"/>
        </a:p>
      </dgm:t>
    </dgm:pt>
  </dgm:ptLst>
  <dgm:cxnLst>
    <dgm:cxn modelId="{499E2AA5-7EA0-4A02-96A7-F4285694D8D2}" srcId="{C75D0CCD-3F39-419D-B63E-355C00C067AD}" destId="{AEAAA2B3-293E-4CA7-A037-AB714B98762B}" srcOrd="2" destOrd="0" parTransId="{B86AAA52-E935-4AD3-8BDC-AA0F01BCFFFC}" sibTransId="{0580F928-DD9F-4148-A979-BF035F518143}"/>
    <dgm:cxn modelId="{5099141A-AC4E-4764-B21A-F51A53324892}" type="presOf" srcId="{392A6D4C-4810-489B-BE10-A8A5C82BF35B}" destId="{5695B178-21CE-491D-A5F3-20B0118D2A01}" srcOrd="0" destOrd="0" presId="urn:microsoft.com/office/officeart/2005/8/layout/gear1"/>
    <dgm:cxn modelId="{20E4A69D-85B4-4B07-BFBB-2E29E1ECD5A7}" type="presOf" srcId="{4B778203-6EF3-4405-BBEA-F5072D8D1D08}" destId="{6FDBED4B-2B0D-42FC-8884-BED2FA3EBF81}" srcOrd="1" destOrd="0" presId="urn:microsoft.com/office/officeart/2005/8/layout/gear1"/>
    <dgm:cxn modelId="{DCD7E521-90AE-48AC-B3E2-48A9F419C531}" type="presOf" srcId="{749FFA65-23CE-4DE9-9D0E-62F606E3100B}" destId="{4FF92B67-F99A-4901-A541-1F56579F0581}" srcOrd="0" destOrd="0" presId="urn:microsoft.com/office/officeart/2005/8/layout/gear1"/>
    <dgm:cxn modelId="{25ACDC93-21F2-457E-8210-EA18845CF4CD}" srcId="{C75D0CCD-3F39-419D-B63E-355C00C067AD}" destId="{4B778203-6EF3-4405-BBEA-F5072D8D1D08}" srcOrd="0" destOrd="0" parTransId="{2DBBC0A6-92A6-46C2-8FAE-2C6C2DD08B08}" sibTransId="{749FFA65-23CE-4DE9-9D0E-62F606E3100B}"/>
    <dgm:cxn modelId="{E3E508F2-372B-445A-8964-8383B3C9F0C2}" type="presOf" srcId="{4B778203-6EF3-4405-BBEA-F5072D8D1D08}" destId="{3CA25B54-5922-4619-983A-F4E375BCBF44}" srcOrd="2" destOrd="0" presId="urn:microsoft.com/office/officeart/2005/8/layout/gear1"/>
    <dgm:cxn modelId="{912E4C9A-F63B-4E2B-A154-B0A8F18F62F7}" type="presOf" srcId="{C75D0CCD-3F39-419D-B63E-355C00C067AD}" destId="{048ED08E-C82C-4D47-8BAC-5E17FD9A4E8C}" srcOrd="0" destOrd="0" presId="urn:microsoft.com/office/officeart/2005/8/layout/gear1"/>
    <dgm:cxn modelId="{50F17B43-77CE-440D-A600-FF0B8E9B0245}" srcId="{C75D0CCD-3F39-419D-B63E-355C00C067AD}" destId="{392A6D4C-4810-489B-BE10-A8A5C82BF35B}" srcOrd="1" destOrd="0" parTransId="{7206A360-C741-41CE-955A-E49A84335DDA}" sibTransId="{3DAAFAD0-B468-40A4-90E7-5A6535A4BFE0}"/>
    <dgm:cxn modelId="{CC1F35FE-0B6D-47A7-8115-EA4F48E23E8F}" type="presOf" srcId="{0580F928-DD9F-4148-A979-BF035F518143}" destId="{1E1DE3EC-8FD5-4F69-A2B7-1A7AB8225408}" srcOrd="0" destOrd="0" presId="urn:microsoft.com/office/officeart/2005/8/layout/gear1"/>
    <dgm:cxn modelId="{89ECD1F5-CCA2-4DC6-A3F4-2EEB5BE09EDB}" type="presOf" srcId="{AEAAA2B3-293E-4CA7-A037-AB714B98762B}" destId="{5C3996AF-2A46-4B59-A739-1FBAE4D680C5}" srcOrd="1" destOrd="0" presId="urn:microsoft.com/office/officeart/2005/8/layout/gear1"/>
    <dgm:cxn modelId="{C02688B0-AA49-46B6-9AC4-921673CE3F56}" type="presOf" srcId="{AEAAA2B3-293E-4CA7-A037-AB714B98762B}" destId="{770B01F0-5312-4D67-991F-35E27EC2C160}" srcOrd="3" destOrd="0" presId="urn:microsoft.com/office/officeart/2005/8/layout/gear1"/>
    <dgm:cxn modelId="{ED201346-54C7-43DA-9B7A-FA3143F9B7C5}" type="presOf" srcId="{3DAAFAD0-B468-40A4-90E7-5A6535A4BFE0}" destId="{F5B747DD-AE27-4B34-9C49-D9F174CB8E2A}" srcOrd="0" destOrd="0" presId="urn:microsoft.com/office/officeart/2005/8/layout/gear1"/>
    <dgm:cxn modelId="{23003CA9-705B-45AD-A5B6-9FB5A51C2C7A}" type="presOf" srcId="{AEAAA2B3-293E-4CA7-A037-AB714B98762B}" destId="{A37C5E8B-ED40-4DC9-9DCF-698ACB2B01ED}" srcOrd="0" destOrd="0" presId="urn:microsoft.com/office/officeart/2005/8/layout/gear1"/>
    <dgm:cxn modelId="{AB0A877D-84B9-4C00-B56E-EE47C74159A0}" type="presOf" srcId="{4B778203-6EF3-4405-BBEA-F5072D8D1D08}" destId="{38EACE86-0D2A-4911-B30E-819F2307A43C}" srcOrd="0" destOrd="0" presId="urn:microsoft.com/office/officeart/2005/8/layout/gear1"/>
    <dgm:cxn modelId="{7B827ABA-C4D8-4561-9D35-264A7353E452}" type="presOf" srcId="{392A6D4C-4810-489B-BE10-A8A5C82BF35B}" destId="{CA1E0020-2882-4115-9779-E8A904458CFD}" srcOrd="1" destOrd="0" presId="urn:microsoft.com/office/officeart/2005/8/layout/gear1"/>
    <dgm:cxn modelId="{56C8C43B-6879-44AE-B2DB-680345878508}" type="presOf" srcId="{392A6D4C-4810-489B-BE10-A8A5C82BF35B}" destId="{B282FC15-7CD5-4669-974D-3BD4A3FBAA08}" srcOrd="2" destOrd="0" presId="urn:microsoft.com/office/officeart/2005/8/layout/gear1"/>
    <dgm:cxn modelId="{E1A95659-5944-4DC3-8119-5171A94F2802}" type="presOf" srcId="{AEAAA2B3-293E-4CA7-A037-AB714B98762B}" destId="{48699994-F2F7-48D7-8055-92AB7B9AEC8E}" srcOrd="2" destOrd="0" presId="urn:microsoft.com/office/officeart/2005/8/layout/gear1"/>
    <dgm:cxn modelId="{E3B74591-FDA8-499E-99E1-23BD425E1FF5}" type="presParOf" srcId="{048ED08E-C82C-4D47-8BAC-5E17FD9A4E8C}" destId="{38EACE86-0D2A-4911-B30E-819F2307A43C}" srcOrd="0" destOrd="0" presId="urn:microsoft.com/office/officeart/2005/8/layout/gear1"/>
    <dgm:cxn modelId="{2A48A194-41DD-4D4B-9F41-2C8DB59D97F1}" type="presParOf" srcId="{048ED08E-C82C-4D47-8BAC-5E17FD9A4E8C}" destId="{6FDBED4B-2B0D-42FC-8884-BED2FA3EBF81}" srcOrd="1" destOrd="0" presId="urn:microsoft.com/office/officeart/2005/8/layout/gear1"/>
    <dgm:cxn modelId="{AAA307C6-48BA-46FB-9FF7-D2362156D7D7}" type="presParOf" srcId="{048ED08E-C82C-4D47-8BAC-5E17FD9A4E8C}" destId="{3CA25B54-5922-4619-983A-F4E375BCBF44}" srcOrd="2" destOrd="0" presId="urn:microsoft.com/office/officeart/2005/8/layout/gear1"/>
    <dgm:cxn modelId="{64BF6ACB-B913-4C4E-A5AB-D0DBCEF9F900}" type="presParOf" srcId="{048ED08E-C82C-4D47-8BAC-5E17FD9A4E8C}" destId="{5695B178-21CE-491D-A5F3-20B0118D2A01}" srcOrd="3" destOrd="0" presId="urn:microsoft.com/office/officeart/2005/8/layout/gear1"/>
    <dgm:cxn modelId="{921176A7-24A3-4325-BF27-62AC1C4AF354}" type="presParOf" srcId="{048ED08E-C82C-4D47-8BAC-5E17FD9A4E8C}" destId="{CA1E0020-2882-4115-9779-E8A904458CFD}" srcOrd="4" destOrd="0" presId="urn:microsoft.com/office/officeart/2005/8/layout/gear1"/>
    <dgm:cxn modelId="{E1762A32-DADE-4924-99B6-4F1FAA9E7A3B}" type="presParOf" srcId="{048ED08E-C82C-4D47-8BAC-5E17FD9A4E8C}" destId="{B282FC15-7CD5-4669-974D-3BD4A3FBAA08}" srcOrd="5" destOrd="0" presId="urn:microsoft.com/office/officeart/2005/8/layout/gear1"/>
    <dgm:cxn modelId="{69593C94-6562-40E4-A7C3-ACBA141CE9EC}" type="presParOf" srcId="{048ED08E-C82C-4D47-8BAC-5E17FD9A4E8C}" destId="{A37C5E8B-ED40-4DC9-9DCF-698ACB2B01ED}" srcOrd="6" destOrd="0" presId="urn:microsoft.com/office/officeart/2005/8/layout/gear1"/>
    <dgm:cxn modelId="{703A1681-87C1-4EF5-9184-A6A29C597D9C}" type="presParOf" srcId="{048ED08E-C82C-4D47-8BAC-5E17FD9A4E8C}" destId="{5C3996AF-2A46-4B59-A739-1FBAE4D680C5}" srcOrd="7" destOrd="0" presId="urn:microsoft.com/office/officeart/2005/8/layout/gear1"/>
    <dgm:cxn modelId="{90E588FB-E5D1-438D-88EF-2A70FEFEDEB5}" type="presParOf" srcId="{048ED08E-C82C-4D47-8BAC-5E17FD9A4E8C}" destId="{48699994-F2F7-48D7-8055-92AB7B9AEC8E}" srcOrd="8" destOrd="0" presId="urn:microsoft.com/office/officeart/2005/8/layout/gear1"/>
    <dgm:cxn modelId="{970434C6-561B-421C-A226-1D04D1220788}" type="presParOf" srcId="{048ED08E-C82C-4D47-8BAC-5E17FD9A4E8C}" destId="{770B01F0-5312-4D67-991F-35E27EC2C160}" srcOrd="9" destOrd="0" presId="urn:microsoft.com/office/officeart/2005/8/layout/gear1"/>
    <dgm:cxn modelId="{8F4B0E3E-7DB3-4763-9AF1-869622F6A7E7}" type="presParOf" srcId="{048ED08E-C82C-4D47-8BAC-5E17FD9A4E8C}" destId="{4FF92B67-F99A-4901-A541-1F56579F0581}" srcOrd="10" destOrd="0" presId="urn:microsoft.com/office/officeart/2005/8/layout/gear1"/>
    <dgm:cxn modelId="{A5953E42-4FFC-4EFA-B941-661F041774F0}" type="presParOf" srcId="{048ED08E-C82C-4D47-8BAC-5E17FD9A4E8C}" destId="{F5B747DD-AE27-4B34-9C49-D9F174CB8E2A}" srcOrd="11" destOrd="0" presId="urn:microsoft.com/office/officeart/2005/8/layout/gear1"/>
    <dgm:cxn modelId="{E3D7D504-F027-41AB-88CE-D18EA1E2529F}" type="presParOf" srcId="{048ED08E-C82C-4D47-8BAC-5E17FD9A4E8C}" destId="{1E1DE3EC-8FD5-4F69-A2B7-1A7AB8225408}" srcOrd="12" destOrd="0" presId="urn:microsoft.com/office/officeart/2005/8/layout/gear1"/>
  </dgm:cxnLst>
  <dgm:bg>
    <a:solidFill>
      <a:srgbClr val="00206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A16A5E-30E4-474B-A9AE-3BCCC47B622E}">
      <dsp:nvSpPr>
        <dsp:cNvPr id="0" name=""/>
        <dsp:cNvSpPr/>
      </dsp:nvSpPr>
      <dsp:spPr>
        <a:xfrm rot="5400000">
          <a:off x="3813847" y="105302"/>
          <a:ext cx="1585423" cy="137931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 dirty="0" smtClean="0"/>
            <a:t>20.066</a:t>
          </a:r>
          <a:endParaRPr lang="es-CL" sz="2000" kern="1200" dirty="0"/>
        </a:p>
      </dsp:txBody>
      <dsp:txXfrm rot="-5400000">
        <a:off x="4131843" y="249312"/>
        <a:ext cx="949430" cy="1091299"/>
      </dsp:txXfrm>
    </dsp:sp>
    <dsp:sp modelId="{DE2126E0-E559-4CEA-BCC6-009C1E1B4DA0}">
      <dsp:nvSpPr>
        <dsp:cNvPr id="0" name=""/>
        <dsp:cNvSpPr/>
      </dsp:nvSpPr>
      <dsp:spPr>
        <a:xfrm>
          <a:off x="5338073" y="319334"/>
          <a:ext cx="1769333" cy="951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2000" kern="1200" dirty="0"/>
        </a:p>
      </dsp:txBody>
      <dsp:txXfrm>
        <a:off x="5338073" y="319334"/>
        <a:ext cx="1769333" cy="951254"/>
      </dsp:txXfrm>
    </dsp:sp>
    <dsp:sp modelId="{FFD85EC8-1441-45CB-97F5-4B4D623084B7}">
      <dsp:nvSpPr>
        <dsp:cNvPr id="0" name=""/>
        <dsp:cNvSpPr/>
      </dsp:nvSpPr>
      <dsp:spPr>
        <a:xfrm rot="5400000">
          <a:off x="2324183" y="105302"/>
          <a:ext cx="1585423" cy="137931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kern="1200" dirty="0" smtClean="0"/>
            <a:t>18.802</a:t>
          </a:r>
          <a:endParaRPr lang="es-CL" sz="2400" kern="1200" dirty="0"/>
        </a:p>
      </dsp:txBody>
      <dsp:txXfrm rot="-5400000">
        <a:off x="2642179" y="249312"/>
        <a:ext cx="949430" cy="1091299"/>
      </dsp:txXfrm>
    </dsp:sp>
    <dsp:sp modelId="{65916F9D-F5D5-4F30-AA27-BF2C19F36BD5}">
      <dsp:nvSpPr>
        <dsp:cNvPr id="0" name=""/>
        <dsp:cNvSpPr/>
      </dsp:nvSpPr>
      <dsp:spPr>
        <a:xfrm rot="5400000">
          <a:off x="3066161" y="1451010"/>
          <a:ext cx="1585423" cy="137931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 dirty="0" smtClean="0"/>
            <a:t>19.620</a:t>
          </a:r>
          <a:endParaRPr lang="es-CL" sz="2000" kern="1200" dirty="0"/>
        </a:p>
      </dsp:txBody>
      <dsp:txXfrm rot="-5400000">
        <a:off x="3384157" y="1595020"/>
        <a:ext cx="949430" cy="1091299"/>
      </dsp:txXfrm>
    </dsp:sp>
    <dsp:sp modelId="{ECCE7C14-A581-4565-9575-6CCDE336E3AB}">
      <dsp:nvSpPr>
        <dsp:cNvPr id="0" name=""/>
        <dsp:cNvSpPr/>
      </dsp:nvSpPr>
      <dsp:spPr>
        <a:xfrm>
          <a:off x="2098584" y="1296145"/>
          <a:ext cx="1712257" cy="951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52D9C9-F276-43A1-B5E8-19D04454B5DB}">
      <dsp:nvSpPr>
        <dsp:cNvPr id="0" name=""/>
        <dsp:cNvSpPr/>
      </dsp:nvSpPr>
      <dsp:spPr>
        <a:xfrm rot="5400000">
          <a:off x="4555825" y="1451010"/>
          <a:ext cx="1585423" cy="137931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kern="1200" dirty="0" smtClean="0"/>
            <a:t>19.585</a:t>
          </a:r>
          <a:endParaRPr lang="es-CL" sz="2400" kern="1200" dirty="0"/>
        </a:p>
      </dsp:txBody>
      <dsp:txXfrm rot="-5400000">
        <a:off x="4873821" y="1595020"/>
        <a:ext cx="949430" cy="1091299"/>
      </dsp:txXfrm>
    </dsp:sp>
    <dsp:sp modelId="{78B4C7CF-AB19-4711-B6F4-C7848269D50F}">
      <dsp:nvSpPr>
        <dsp:cNvPr id="0" name=""/>
        <dsp:cNvSpPr/>
      </dsp:nvSpPr>
      <dsp:spPr>
        <a:xfrm rot="5400000">
          <a:off x="3813847" y="2796717"/>
          <a:ext cx="1585423" cy="137931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 dirty="0" smtClean="0"/>
            <a:t>20.379</a:t>
          </a:r>
          <a:endParaRPr lang="es-CL" sz="2000" kern="1200" dirty="0"/>
        </a:p>
      </dsp:txBody>
      <dsp:txXfrm rot="-5400000">
        <a:off x="4131843" y="2940727"/>
        <a:ext cx="949430" cy="1091299"/>
      </dsp:txXfrm>
    </dsp:sp>
    <dsp:sp modelId="{1D94216C-3D9C-4984-9A2C-DA6759B6C498}">
      <dsp:nvSpPr>
        <dsp:cNvPr id="0" name=""/>
        <dsp:cNvSpPr/>
      </dsp:nvSpPr>
      <dsp:spPr>
        <a:xfrm>
          <a:off x="5338073" y="3010750"/>
          <a:ext cx="1769333" cy="951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 dirty="0" smtClean="0"/>
            <a:t>20.680</a:t>
          </a:r>
          <a:endParaRPr lang="es-CL" sz="2000" kern="1200" dirty="0"/>
        </a:p>
      </dsp:txBody>
      <dsp:txXfrm>
        <a:off x="5338073" y="3010750"/>
        <a:ext cx="1769333" cy="951254"/>
      </dsp:txXfrm>
    </dsp:sp>
    <dsp:sp modelId="{7F462B52-EFAE-4701-BFFB-A763E38BD6E1}">
      <dsp:nvSpPr>
        <dsp:cNvPr id="0" name=""/>
        <dsp:cNvSpPr/>
      </dsp:nvSpPr>
      <dsp:spPr>
        <a:xfrm rot="5400000">
          <a:off x="2324183" y="2796717"/>
          <a:ext cx="1585423" cy="137931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400" kern="1200" dirty="0" smtClean="0"/>
            <a:t>19.968</a:t>
          </a:r>
          <a:endParaRPr lang="es-CL" sz="2400" kern="1200" dirty="0"/>
        </a:p>
      </dsp:txBody>
      <dsp:txXfrm rot="-5400000">
        <a:off x="2642179" y="2940727"/>
        <a:ext cx="949430" cy="10912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FD33E0-EF37-403C-8E6A-982D716203DE}">
      <dsp:nvSpPr>
        <dsp:cNvPr id="0" name=""/>
        <dsp:cNvSpPr/>
      </dsp:nvSpPr>
      <dsp:spPr>
        <a:xfrm>
          <a:off x="905603" y="0"/>
          <a:ext cx="5076256" cy="5076256"/>
        </a:xfrm>
        <a:prstGeom prst="triangle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</dsp:sp>
    <dsp:sp modelId="{75B9302D-E748-415F-A2FC-362674765C1E}">
      <dsp:nvSpPr>
        <dsp:cNvPr id="0" name=""/>
        <dsp:cNvSpPr/>
      </dsp:nvSpPr>
      <dsp:spPr>
        <a:xfrm>
          <a:off x="2061471" y="400729"/>
          <a:ext cx="2748836" cy="862847"/>
        </a:xfrm>
        <a:prstGeom prst="roundRect">
          <a:avLst/>
        </a:prstGeom>
        <a:solidFill>
          <a:schemeClr val="accent1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/>
            <a:t>Perdida de cuidado parental/aplicación de medida judicial  o administrativa de protección</a:t>
          </a:r>
          <a:endParaRPr lang="es-CL" sz="1400" kern="1200" dirty="0"/>
        </a:p>
      </dsp:txBody>
      <dsp:txXfrm>
        <a:off x="2103592" y="442850"/>
        <a:ext cx="2664594" cy="778605"/>
      </dsp:txXfrm>
    </dsp:sp>
    <dsp:sp modelId="{E926018A-3B59-45D5-A84B-8931DF295D44}">
      <dsp:nvSpPr>
        <dsp:cNvPr id="0" name=""/>
        <dsp:cNvSpPr/>
      </dsp:nvSpPr>
      <dsp:spPr>
        <a:xfrm>
          <a:off x="3627363" y="1371197"/>
          <a:ext cx="2164186" cy="1225166"/>
        </a:xfrm>
        <a:prstGeom prst="roundRect">
          <a:avLst/>
        </a:prstGeom>
        <a:solidFill>
          <a:schemeClr val="accent1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/>
            <a:t>Debilitamiento  de las capacidades  parentales que interactúan con factores  situacionales del entorno</a:t>
          </a:r>
          <a:endParaRPr lang="es-CL" sz="1400" kern="1200" dirty="0"/>
        </a:p>
      </dsp:txBody>
      <dsp:txXfrm>
        <a:off x="3687171" y="1431005"/>
        <a:ext cx="2044570" cy="1105550"/>
      </dsp:txXfrm>
    </dsp:sp>
    <dsp:sp modelId="{443E466A-1A63-48B5-B878-EFC04B4362C3}">
      <dsp:nvSpPr>
        <dsp:cNvPr id="0" name=""/>
        <dsp:cNvSpPr/>
      </dsp:nvSpPr>
      <dsp:spPr>
        <a:xfrm>
          <a:off x="299750" y="3400512"/>
          <a:ext cx="6506152" cy="1361797"/>
        </a:xfrm>
        <a:prstGeom prst="roundRect">
          <a:avLst/>
        </a:prstGeom>
        <a:solidFill>
          <a:schemeClr val="accent1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/>
            <a:t>Alta presencia de Factores de Riesgo (económicos, políticos, sociales, o de la naturaleza), no intervenidos en forma oportuna y sistémica</a:t>
          </a:r>
          <a:endParaRPr lang="es-CL" sz="5300" kern="1200" dirty="0"/>
        </a:p>
      </dsp:txBody>
      <dsp:txXfrm>
        <a:off x="366227" y="3466989"/>
        <a:ext cx="6373198" cy="12288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E47BD4-50BD-42C0-9EB6-798B8D782A51}">
      <dsp:nvSpPr>
        <dsp:cNvPr id="0" name=""/>
        <dsp:cNvSpPr/>
      </dsp:nvSpPr>
      <dsp:spPr>
        <a:xfrm>
          <a:off x="467736" y="624813"/>
          <a:ext cx="3115825" cy="3115825"/>
        </a:xfrm>
        <a:prstGeom prst="blockArc">
          <a:avLst>
            <a:gd name="adj1" fmla="val 10796218"/>
            <a:gd name="adj2" fmla="val 16200002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5876A8-2395-4F97-9E6D-DEEF3C50324E}">
      <dsp:nvSpPr>
        <dsp:cNvPr id="0" name=""/>
        <dsp:cNvSpPr/>
      </dsp:nvSpPr>
      <dsp:spPr>
        <a:xfrm>
          <a:off x="467737" y="626487"/>
          <a:ext cx="3115825" cy="3115825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EF2D89-CEEA-4F8E-9064-82B79771B3FB}">
      <dsp:nvSpPr>
        <dsp:cNvPr id="0" name=""/>
        <dsp:cNvSpPr/>
      </dsp:nvSpPr>
      <dsp:spPr>
        <a:xfrm>
          <a:off x="467737" y="626487"/>
          <a:ext cx="3115825" cy="3115825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34558E-9225-4FDE-8263-2EF521865870}">
      <dsp:nvSpPr>
        <dsp:cNvPr id="0" name=""/>
        <dsp:cNvSpPr/>
      </dsp:nvSpPr>
      <dsp:spPr>
        <a:xfrm>
          <a:off x="467738" y="624813"/>
          <a:ext cx="3115825" cy="3115825"/>
        </a:xfrm>
        <a:prstGeom prst="blockArc">
          <a:avLst>
            <a:gd name="adj1" fmla="val 16199998"/>
            <a:gd name="adj2" fmla="val 3782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C517C4-56E3-42DC-AA50-F9CBA4AC608E}">
      <dsp:nvSpPr>
        <dsp:cNvPr id="0" name=""/>
        <dsp:cNvSpPr/>
      </dsp:nvSpPr>
      <dsp:spPr>
        <a:xfrm>
          <a:off x="1474191" y="1549518"/>
          <a:ext cx="1434176" cy="1434176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2000" kern="1200" dirty="0" smtClean="0"/>
            <a:t>Familias</a:t>
          </a:r>
          <a:endParaRPr lang="es-CL" sz="2000" kern="1200" dirty="0"/>
        </a:p>
      </dsp:txBody>
      <dsp:txXfrm>
        <a:off x="1684221" y="1759548"/>
        <a:ext cx="1014116" cy="1014116"/>
      </dsp:txXfrm>
    </dsp:sp>
    <dsp:sp modelId="{A2D3C990-63C2-4DAC-88D3-3182342AB2C0}">
      <dsp:nvSpPr>
        <dsp:cNvPr id="0" name=""/>
        <dsp:cNvSpPr/>
      </dsp:nvSpPr>
      <dsp:spPr>
        <a:xfrm>
          <a:off x="1523688" y="158993"/>
          <a:ext cx="1003923" cy="1003923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kern="1200" dirty="0" smtClean="0"/>
            <a:t>Tribunales</a:t>
          </a:r>
          <a:endParaRPr lang="es-CL" sz="1000" kern="1200" dirty="0"/>
        </a:p>
      </dsp:txBody>
      <dsp:txXfrm>
        <a:off x="1670709" y="306014"/>
        <a:ext cx="709881" cy="709881"/>
      </dsp:txXfrm>
    </dsp:sp>
    <dsp:sp modelId="{EE4372D3-53FE-4D20-A12D-ACA418C5470C}">
      <dsp:nvSpPr>
        <dsp:cNvPr id="0" name=""/>
        <dsp:cNvSpPr/>
      </dsp:nvSpPr>
      <dsp:spPr>
        <a:xfrm>
          <a:off x="3045459" y="1682438"/>
          <a:ext cx="1003923" cy="1003923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kern="1200" dirty="0" smtClean="0"/>
            <a:t>Ente rector de niñez</a:t>
          </a:r>
          <a:endParaRPr lang="es-CL" sz="1000" kern="1200" dirty="0"/>
        </a:p>
      </dsp:txBody>
      <dsp:txXfrm>
        <a:off x="3192480" y="1829459"/>
        <a:ext cx="709881" cy="709881"/>
      </dsp:txXfrm>
    </dsp:sp>
    <dsp:sp modelId="{C8693F45-890C-4B3C-9857-FE5E923AD81A}">
      <dsp:nvSpPr>
        <dsp:cNvPr id="0" name=""/>
        <dsp:cNvSpPr/>
      </dsp:nvSpPr>
      <dsp:spPr>
        <a:xfrm>
          <a:off x="1523688" y="3204209"/>
          <a:ext cx="1003923" cy="1003923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kern="1200" dirty="0" smtClean="0"/>
            <a:t>Comunidad </a:t>
          </a:r>
          <a:endParaRPr lang="es-CL" sz="1000" kern="1200" dirty="0"/>
        </a:p>
      </dsp:txBody>
      <dsp:txXfrm>
        <a:off x="1670709" y="3351230"/>
        <a:ext cx="709881" cy="709881"/>
      </dsp:txXfrm>
    </dsp:sp>
    <dsp:sp modelId="{20484338-C470-4F66-8303-C2668B7F5E28}">
      <dsp:nvSpPr>
        <dsp:cNvPr id="0" name=""/>
        <dsp:cNvSpPr/>
      </dsp:nvSpPr>
      <dsp:spPr>
        <a:xfrm>
          <a:off x="1917" y="1682438"/>
          <a:ext cx="1003923" cy="1003923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000" kern="1200" dirty="0" smtClean="0"/>
            <a:t>Escuela</a:t>
          </a:r>
          <a:endParaRPr lang="es-CL" sz="1000" kern="1200" dirty="0"/>
        </a:p>
      </dsp:txBody>
      <dsp:txXfrm>
        <a:off x="148938" y="1829459"/>
        <a:ext cx="709881" cy="7098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EACE86-0D2A-4911-B30E-819F2307A43C}">
      <dsp:nvSpPr>
        <dsp:cNvPr id="0" name=""/>
        <dsp:cNvSpPr/>
      </dsp:nvSpPr>
      <dsp:spPr>
        <a:xfrm>
          <a:off x="1394460" y="1978660"/>
          <a:ext cx="1704340" cy="1704340"/>
        </a:xfrm>
        <a:prstGeom prst="gear9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/>
            <a:t>Estado</a:t>
          </a:r>
          <a:endParaRPr lang="es-CL" sz="1400" kern="1200" dirty="0"/>
        </a:p>
      </dsp:txBody>
      <dsp:txXfrm>
        <a:off x="1737108" y="2377894"/>
        <a:ext cx="1019044" cy="876065"/>
      </dsp:txXfrm>
    </dsp:sp>
    <dsp:sp modelId="{5695B178-21CE-491D-A5F3-20B0118D2A01}">
      <dsp:nvSpPr>
        <dsp:cNvPr id="0" name=""/>
        <dsp:cNvSpPr/>
      </dsp:nvSpPr>
      <dsp:spPr>
        <a:xfrm>
          <a:off x="402844" y="1575816"/>
          <a:ext cx="1239520" cy="1239520"/>
        </a:xfrm>
        <a:prstGeom prst="gear6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/>
            <a:t>Familia</a:t>
          </a:r>
          <a:endParaRPr lang="es-CL" sz="1400" kern="1200" dirty="0"/>
        </a:p>
      </dsp:txBody>
      <dsp:txXfrm>
        <a:off x="714897" y="1889755"/>
        <a:ext cx="615414" cy="611642"/>
      </dsp:txXfrm>
    </dsp:sp>
    <dsp:sp modelId="{A37C5E8B-ED40-4DC9-9DCF-698ACB2B01ED}">
      <dsp:nvSpPr>
        <dsp:cNvPr id="0" name=""/>
        <dsp:cNvSpPr/>
      </dsp:nvSpPr>
      <dsp:spPr>
        <a:xfrm rot="20700000">
          <a:off x="1097101" y="720673"/>
          <a:ext cx="1214476" cy="1214476"/>
        </a:xfrm>
        <a:prstGeom prst="gear6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400" kern="1200" dirty="0" smtClean="0"/>
            <a:t>NNA</a:t>
          </a:r>
          <a:endParaRPr lang="es-CL" sz="1400" kern="1200" dirty="0"/>
        </a:p>
      </dsp:txBody>
      <dsp:txXfrm rot="-20700000">
        <a:off x="1363472" y="987043"/>
        <a:ext cx="681736" cy="681736"/>
      </dsp:txXfrm>
    </dsp:sp>
    <dsp:sp modelId="{4FF92B67-F99A-4901-A541-1F56579F0581}">
      <dsp:nvSpPr>
        <dsp:cNvPr id="0" name=""/>
        <dsp:cNvSpPr/>
      </dsp:nvSpPr>
      <dsp:spPr>
        <a:xfrm>
          <a:off x="1251765" y="1728032"/>
          <a:ext cx="2181555" cy="2181555"/>
        </a:xfrm>
        <a:prstGeom prst="circularArrow">
          <a:avLst>
            <a:gd name="adj1" fmla="val 4688"/>
            <a:gd name="adj2" fmla="val 299029"/>
            <a:gd name="adj3" fmla="val 2482758"/>
            <a:gd name="adj4" fmla="val 15935216"/>
            <a:gd name="adj5" fmla="val 5469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B747DD-AE27-4B34-9C49-D9F174CB8E2A}">
      <dsp:nvSpPr>
        <dsp:cNvPr id="0" name=""/>
        <dsp:cNvSpPr/>
      </dsp:nvSpPr>
      <dsp:spPr>
        <a:xfrm>
          <a:off x="183327" y="1306258"/>
          <a:ext cx="1585036" cy="158503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1DE3EC-8FD5-4F69-A2B7-1A7AB8225408}">
      <dsp:nvSpPr>
        <dsp:cNvPr id="0" name=""/>
        <dsp:cNvSpPr/>
      </dsp:nvSpPr>
      <dsp:spPr>
        <a:xfrm>
          <a:off x="816180" y="459359"/>
          <a:ext cx="1708988" cy="170898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EACE86-0D2A-4911-B30E-819F2307A43C}">
      <dsp:nvSpPr>
        <dsp:cNvPr id="0" name=""/>
        <dsp:cNvSpPr/>
      </dsp:nvSpPr>
      <dsp:spPr>
        <a:xfrm>
          <a:off x="1137285" y="1846612"/>
          <a:ext cx="1390015" cy="1390015"/>
        </a:xfrm>
        <a:prstGeom prst="gear9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100" kern="1200" dirty="0" smtClean="0"/>
            <a:t>Estado</a:t>
          </a:r>
          <a:endParaRPr lang="es-CL" sz="1100" kern="1200" dirty="0"/>
        </a:p>
      </dsp:txBody>
      <dsp:txXfrm>
        <a:off x="1416740" y="2172216"/>
        <a:ext cx="831105" cy="714497"/>
      </dsp:txXfrm>
    </dsp:sp>
    <dsp:sp modelId="{5695B178-21CE-491D-A5F3-20B0118D2A01}">
      <dsp:nvSpPr>
        <dsp:cNvPr id="0" name=""/>
        <dsp:cNvSpPr/>
      </dsp:nvSpPr>
      <dsp:spPr>
        <a:xfrm>
          <a:off x="328549" y="1518063"/>
          <a:ext cx="1010920" cy="1010920"/>
        </a:xfrm>
        <a:prstGeom prst="gear6">
          <a:avLst/>
        </a:prstGeom>
        <a:solidFill>
          <a:srgbClr val="0070C0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100" kern="1200" dirty="0" smtClean="0"/>
            <a:t>Familia</a:t>
          </a:r>
          <a:endParaRPr lang="es-CL" sz="1100" kern="1200" dirty="0"/>
        </a:p>
      </dsp:txBody>
      <dsp:txXfrm>
        <a:off x="583051" y="1774103"/>
        <a:ext cx="501916" cy="498840"/>
      </dsp:txXfrm>
    </dsp:sp>
    <dsp:sp modelId="{A37C5E8B-ED40-4DC9-9DCF-698ACB2B01ED}">
      <dsp:nvSpPr>
        <dsp:cNvPr id="0" name=""/>
        <dsp:cNvSpPr/>
      </dsp:nvSpPr>
      <dsp:spPr>
        <a:xfrm rot="20700000">
          <a:off x="894767" y="820631"/>
          <a:ext cx="990495" cy="990495"/>
        </a:xfrm>
        <a:prstGeom prst="gear6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L" sz="1100" kern="1200" dirty="0" smtClean="0"/>
            <a:t>NNA</a:t>
          </a:r>
          <a:endParaRPr lang="es-CL" sz="1100" kern="1200" dirty="0"/>
        </a:p>
      </dsp:txBody>
      <dsp:txXfrm rot="-20700000">
        <a:off x="1112012" y="1037875"/>
        <a:ext cx="556006" cy="556006"/>
      </dsp:txXfrm>
    </dsp:sp>
    <dsp:sp modelId="{4FF92B67-F99A-4901-A541-1F56579F0581}">
      <dsp:nvSpPr>
        <dsp:cNvPr id="0" name=""/>
        <dsp:cNvSpPr/>
      </dsp:nvSpPr>
      <dsp:spPr>
        <a:xfrm>
          <a:off x="1013110" y="1646509"/>
          <a:ext cx="1779219" cy="1779219"/>
        </a:xfrm>
        <a:prstGeom prst="circularArrow">
          <a:avLst>
            <a:gd name="adj1" fmla="val 4688"/>
            <a:gd name="adj2" fmla="val 299029"/>
            <a:gd name="adj3" fmla="val 2456051"/>
            <a:gd name="adj4" fmla="val 15997453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B747DD-AE27-4B34-9C49-D9F174CB8E2A}">
      <dsp:nvSpPr>
        <dsp:cNvPr id="0" name=""/>
        <dsp:cNvSpPr/>
      </dsp:nvSpPr>
      <dsp:spPr>
        <a:xfrm>
          <a:off x="149516" y="1301538"/>
          <a:ext cx="1292713" cy="129271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1DE3EC-8FD5-4F69-A2B7-1A7AB8225408}">
      <dsp:nvSpPr>
        <dsp:cNvPr id="0" name=""/>
        <dsp:cNvSpPr/>
      </dsp:nvSpPr>
      <dsp:spPr>
        <a:xfrm>
          <a:off x="665655" y="610829"/>
          <a:ext cx="1393805" cy="139380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56414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97" tIns="46749" rIns="93497" bIns="46749" numCol="1" anchor="t" anchorCtr="0" compatLnSpc="1">
            <a:prstTxWarp prst="textNoShape">
              <a:avLst/>
            </a:prstTxWarp>
          </a:bodyPr>
          <a:lstStyle>
            <a:lvl1pPr>
              <a:defRPr sz="1200" u="none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95217" y="0"/>
            <a:ext cx="3056414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97" tIns="46749" rIns="93497" bIns="46749" numCol="1" anchor="t" anchorCtr="0" compatLnSpc="1">
            <a:prstTxWarp prst="textNoShape">
              <a:avLst/>
            </a:prstTxWarp>
          </a:bodyPr>
          <a:lstStyle>
            <a:lvl1pPr algn="r">
              <a:defRPr sz="1200" u="none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029"/>
            <a:ext cx="3056414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97" tIns="46749" rIns="93497" bIns="46749" numCol="1" anchor="b" anchorCtr="0" compatLnSpc="1">
            <a:prstTxWarp prst="textNoShape">
              <a:avLst/>
            </a:prstTxWarp>
          </a:bodyPr>
          <a:lstStyle>
            <a:lvl1pPr>
              <a:defRPr sz="1200" u="none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95217" y="8842029"/>
            <a:ext cx="3056414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497" tIns="46749" rIns="93497" bIns="46749" numCol="1" anchor="b" anchorCtr="0" compatLnSpc="1">
            <a:prstTxWarp prst="textNoShape">
              <a:avLst/>
            </a:prstTxWarp>
          </a:bodyPr>
          <a:lstStyle>
            <a:lvl1pPr algn="r">
              <a:defRPr sz="1200" u="none">
                <a:latin typeface="Arial" charset="0"/>
              </a:defRPr>
            </a:lvl1pPr>
          </a:lstStyle>
          <a:p>
            <a:pPr>
              <a:defRPr/>
            </a:pPr>
            <a:fld id="{74C227AD-2378-4930-889C-47E426B9D6B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pic>
        <p:nvPicPr>
          <p:cNvPr id="74758" name="Picture 10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63" y="193940"/>
            <a:ext cx="2241697" cy="736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772565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5BA38B7-8B3A-456B-8C1B-BB4FD4DACAF7}" type="datetimeFigureOut">
              <a:rPr lang="es-ES"/>
              <a:pPr>
                <a:defRPr/>
              </a:pPr>
              <a:t>17/12/2015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pPr lvl="0"/>
            <a:endParaRPr lang="es-E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97" tIns="46749" rIns="93497" bIns="46749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A2FE9D8-C1E3-4DB1-B398-1022E75B49B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8174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EE101-E2FC-5E41-8352-DA1D33B0A4E6}" type="slidenum">
              <a:rPr lang="es-CO" smtClean="0"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4874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49E955-D4C2-BF4E-9044-8AC65853A731}" type="slidenum">
              <a:rPr lang="es-ES" smtClean="0"/>
              <a:pPr>
                <a:defRPr/>
              </a:pPr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9314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49E955-D4C2-BF4E-9044-8AC65853A731}" type="slidenum">
              <a:rPr lang="es-ES" smtClean="0"/>
              <a:pPr>
                <a:defRPr/>
              </a:pPr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7652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49E955-D4C2-BF4E-9044-8AC65853A731}" type="slidenum">
              <a:rPr lang="es-ES" smtClean="0"/>
              <a:pPr>
                <a:defRPr/>
              </a:pPr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7652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49E955-D4C2-BF4E-9044-8AC65853A731}" type="slidenum">
              <a:rPr lang="es-ES" smtClean="0"/>
              <a:pPr>
                <a:defRPr/>
              </a:pPr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7526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49E955-D4C2-BF4E-9044-8AC65853A731}" type="slidenum">
              <a:rPr lang="es-ES" smtClean="0"/>
              <a:pPr>
                <a:defRPr/>
              </a:pPr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8673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49E955-D4C2-BF4E-9044-8AC65853A731}" type="slidenum">
              <a:rPr lang="es-ES" smtClean="0"/>
              <a:pPr>
                <a:defRPr/>
              </a:pPr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02411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Derechos</a:t>
            </a:r>
            <a:r>
              <a:rPr lang="en-US" dirty="0" smtClean="0"/>
              <a:t> </a:t>
            </a:r>
            <a:r>
              <a:rPr lang="en-US" dirty="0" err="1" smtClean="0"/>
              <a:t>humano</a:t>
            </a:r>
            <a:endParaRPr lang="en-US" dirty="0" smtClean="0"/>
          </a:p>
          <a:p>
            <a:r>
              <a:rPr lang="en-US" dirty="0" err="1" smtClean="0"/>
              <a:t>Convención</a:t>
            </a:r>
            <a:r>
              <a:rPr lang="en-US" dirty="0" smtClean="0"/>
              <a:t> </a:t>
            </a:r>
          </a:p>
          <a:p>
            <a:r>
              <a:rPr lang="en-US" dirty="0" smtClean="0"/>
              <a:t>Ley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garantía</a:t>
            </a:r>
            <a:endParaRPr lang="en-US" baseline="0" dirty="0" smtClean="0"/>
          </a:p>
          <a:p>
            <a:r>
              <a:rPr lang="en-US" baseline="0" dirty="0" err="1" smtClean="0"/>
              <a:t>Órgano</a:t>
            </a:r>
            <a:r>
              <a:rPr lang="en-US" baseline="0" dirty="0" smtClean="0"/>
              <a:t> rector o </a:t>
            </a:r>
            <a:r>
              <a:rPr lang="en-US" baseline="0" dirty="0" err="1" smtClean="0"/>
              <a:t>institucionalidad</a:t>
            </a:r>
            <a:r>
              <a:rPr lang="en-US" baseline="0" dirty="0" smtClean="0"/>
              <a:t> (¿</a:t>
            </a:r>
            <a:r>
              <a:rPr lang="en-US" baseline="0" dirty="0" err="1" smtClean="0"/>
              <a:t>Consejo</a:t>
            </a:r>
            <a:r>
              <a:rPr lang="en-US" baseline="0" dirty="0" smtClean="0"/>
              <a:t> y </a:t>
            </a:r>
            <a:r>
              <a:rPr lang="en-US" baseline="0" dirty="0" err="1" smtClean="0"/>
              <a:t>subsecretaría</a:t>
            </a:r>
            <a:r>
              <a:rPr lang="en-US" baseline="0" dirty="0" smtClean="0"/>
              <a:t>?)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623E3-4710-4B58-8DD2-F1D22E5027AD}" type="slidenum">
              <a:rPr lang="es-CL" smtClean="0"/>
              <a:pPr/>
              <a:t>25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12578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6"/>
          <p:cNvSpPr/>
          <p:nvPr userDrawn="1"/>
        </p:nvSpPr>
        <p:spPr>
          <a:xfrm>
            <a:off x="2339975" y="193675"/>
            <a:ext cx="6621463" cy="720725"/>
          </a:xfrm>
          <a:prstGeom prst="rect">
            <a:avLst/>
          </a:prstGeom>
          <a:solidFill>
            <a:srgbClr val="76B8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de-DE" u="none" dirty="0">
              <a:solidFill>
                <a:srgbClr val="76B856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C50C7-B476-4EA9-A15E-D1B382575DC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CFEF6-5190-4521-861A-74894DF69C1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ECC4B-7394-499A-BAEF-12561BE9CE5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914400"/>
            <a:ext cx="7391401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2214562"/>
            <a:ext cx="7396163" cy="19202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Mayo 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74812" y="6356350"/>
            <a:ext cx="6007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905867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9875" y="268288"/>
            <a:ext cx="1645920" cy="1645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8423" y="914400"/>
            <a:ext cx="6508377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23" y="2209800"/>
            <a:ext cx="6508377" cy="3916363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12106" y="6356350"/>
            <a:ext cx="1752600" cy="365125"/>
          </a:xfrm>
        </p:spPr>
        <p:txBody>
          <a:bodyPr/>
          <a:lstStyle/>
          <a:p>
            <a:r>
              <a:rPr lang="en-US" dirty="0" smtClean="0"/>
              <a:t>Mayo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8423" y="6356350"/>
            <a:ext cx="492685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1694" y="361016"/>
            <a:ext cx="506506" cy="365125"/>
          </a:xfrm>
        </p:spPr>
        <p:txBody>
          <a:bodyPr/>
          <a:lstStyle/>
          <a:p>
            <a:fld id="{57AF16DE-A0D5-4438-950F-5B1E159C2C28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875" y="1976718"/>
            <a:ext cx="1645920" cy="4625788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9132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8A1D9-23B4-4F55-A1FB-FB25E53BE58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8F83A-9F5E-468C-BE8A-D24E3486425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68DD4-0844-4825-9880-3B2E19101C4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B4D8C-CE85-492F-96E3-1082D65A444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CE610-0178-4ECE-87AC-EE663BA2749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902CB-C050-4AC5-9053-FF1485846D3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C96AF-9D34-44D7-947F-01CD949D1B5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9B671E-DCD0-4D96-B456-5CD23633513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u="none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u="none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u="none">
                <a:latin typeface="Arial" charset="0"/>
              </a:defRPr>
            </a:lvl1pPr>
          </a:lstStyle>
          <a:p>
            <a:pPr>
              <a:defRPr/>
            </a:pPr>
            <a:fld id="{7DC33BFB-5445-4BC4-8C62-30BF2FA38C5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pic>
        <p:nvPicPr>
          <p:cNvPr id="2" name="Picture 10" descr="LOGO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77800" y="190500"/>
            <a:ext cx="2179638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hteck 6"/>
          <p:cNvSpPr/>
          <p:nvPr userDrawn="1"/>
        </p:nvSpPr>
        <p:spPr>
          <a:xfrm>
            <a:off x="2339975" y="193675"/>
            <a:ext cx="6621463" cy="720725"/>
          </a:xfrm>
          <a:prstGeom prst="rect">
            <a:avLst/>
          </a:prstGeom>
          <a:solidFill>
            <a:srgbClr val="76B8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de-DE" u="none" dirty="0">
              <a:solidFill>
                <a:srgbClr val="76B856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4" r:id="rId12"/>
    <p:sldLayoutId id="214748368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emf"/><Relationship Id="rId4" Type="http://schemas.openxmlformats.org/officeDocument/2006/relationships/package" Target="../embeddings/Microsoft_PowerPoint_Slide1.sld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17"/>
          <p:cNvSpPr txBox="1">
            <a:spLocks noChangeArrowheads="1"/>
          </p:cNvSpPr>
          <p:nvPr/>
        </p:nvSpPr>
        <p:spPr bwMode="auto">
          <a:xfrm>
            <a:off x="4606925" y="4437063"/>
            <a:ext cx="45370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_tradnl" sz="3200" u="none">
                <a:solidFill>
                  <a:schemeClr val="bg1"/>
                </a:solidFill>
              </a:rPr>
              <a:t>Alianzas Corportivas</a:t>
            </a:r>
            <a:endParaRPr lang="es-ES" sz="3200" u="none">
              <a:solidFill>
                <a:schemeClr val="bg1"/>
              </a:solidFill>
            </a:endParaRPr>
          </a:p>
        </p:txBody>
      </p:sp>
      <p:pic>
        <p:nvPicPr>
          <p:cNvPr id="3076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65625"/>
            <a:ext cx="914400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20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179638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Text Box 21"/>
          <p:cNvSpPr txBox="1">
            <a:spLocks noChangeArrowheads="1"/>
          </p:cNvSpPr>
          <p:nvPr/>
        </p:nvSpPr>
        <p:spPr bwMode="auto">
          <a:xfrm>
            <a:off x="251520" y="4365104"/>
            <a:ext cx="8712968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es-ES" sz="1600" u="none" dirty="0" smtClean="0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s-ES" sz="1600" u="none" dirty="0" smtClean="0">
                <a:solidFill>
                  <a:schemeClr val="bg1"/>
                </a:solidFill>
              </a:rPr>
              <a:t>Alejandra </a:t>
            </a:r>
            <a:r>
              <a:rPr lang="es-ES" sz="1600" u="none" dirty="0">
                <a:solidFill>
                  <a:schemeClr val="bg1"/>
                </a:solidFill>
              </a:rPr>
              <a:t>Riveros </a:t>
            </a:r>
            <a:r>
              <a:rPr lang="es-ES" sz="1600" u="none" dirty="0" smtClean="0">
                <a:solidFill>
                  <a:schemeClr val="bg1"/>
                </a:solidFill>
              </a:rPr>
              <a:t>González</a:t>
            </a:r>
          </a:p>
          <a:p>
            <a:pPr algn="ctr">
              <a:spcBef>
                <a:spcPct val="50000"/>
              </a:spcBef>
            </a:pPr>
            <a:r>
              <a:rPr lang="es-ES" sz="1600" u="none" dirty="0" smtClean="0">
                <a:solidFill>
                  <a:schemeClr val="bg1"/>
                </a:solidFill>
              </a:rPr>
              <a:t>Directora de Abogacía y Estudios</a:t>
            </a:r>
          </a:p>
          <a:p>
            <a:pPr algn="ctr">
              <a:spcBef>
                <a:spcPct val="50000"/>
              </a:spcBef>
            </a:pPr>
            <a:r>
              <a:rPr lang="es-ES" sz="1600" u="none" dirty="0" smtClean="0">
                <a:solidFill>
                  <a:schemeClr val="bg1"/>
                </a:solidFill>
              </a:rPr>
              <a:t>Aldeas Infantiles SOS Chile</a:t>
            </a:r>
          </a:p>
          <a:p>
            <a:pPr algn="ctr">
              <a:spcBef>
                <a:spcPct val="50000"/>
              </a:spcBef>
            </a:pPr>
            <a:r>
              <a:rPr lang="es-ES" sz="1600" u="none" dirty="0" smtClean="0">
                <a:solidFill>
                  <a:schemeClr val="bg1"/>
                </a:solidFill>
              </a:rPr>
              <a:t>Ancud </a:t>
            </a:r>
            <a:r>
              <a:rPr lang="es-ES" sz="1600" u="none" dirty="0">
                <a:solidFill>
                  <a:schemeClr val="bg1"/>
                </a:solidFill>
              </a:rPr>
              <a:t>2015 </a:t>
            </a:r>
          </a:p>
          <a:p>
            <a:pPr algn="ctr">
              <a:spcBef>
                <a:spcPct val="50000"/>
              </a:spcBef>
            </a:pPr>
            <a:endParaRPr lang="es-ES" sz="1600" u="none" dirty="0" smtClean="0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endParaRPr lang="es-ES" sz="1600" u="none" dirty="0" smtClean="0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</a:pPr>
            <a:endParaRPr lang="es-CL" sz="1600" u="none" dirty="0" smtClean="0">
              <a:solidFill>
                <a:schemeClr val="bg1"/>
              </a:solidFill>
            </a:endParaRPr>
          </a:p>
        </p:txBody>
      </p:sp>
      <p:sp>
        <p:nvSpPr>
          <p:cNvPr id="7" name="6 Título"/>
          <p:cNvSpPr>
            <a:spLocks noGrp="1"/>
          </p:cNvSpPr>
          <p:nvPr>
            <p:ph type="ctrTitle"/>
          </p:nvPr>
        </p:nvSpPr>
        <p:spPr>
          <a:xfrm>
            <a:off x="685800" y="1057275"/>
            <a:ext cx="7772400" cy="3379787"/>
          </a:xfrm>
        </p:spPr>
        <p:txBody>
          <a:bodyPr/>
          <a:lstStyle/>
          <a:p>
            <a:r>
              <a:rPr lang="es-CL" sz="3200" b="1" dirty="0" smtClean="0"/>
              <a:t/>
            </a:r>
            <a:br>
              <a:rPr lang="es-CL" sz="3200" b="1" dirty="0" smtClean="0"/>
            </a:br>
            <a:r>
              <a:rPr lang="es-CL" sz="3200" b="1" dirty="0" smtClean="0"/>
              <a:t> </a:t>
            </a:r>
            <a:r>
              <a:rPr lang="es-CL" sz="2400" dirty="0"/>
              <a:t/>
            </a:r>
            <a:br>
              <a:rPr lang="es-CL" sz="2400" dirty="0"/>
            </a:br>
            <a:r>
              <a:rPr lang="es-CL" sz="2400" b="1" dirty="0"/>
              <a:t>MONITOREANDO DESDE UN ENFOQUE DE DERECHO, LOS PROCESOS DE INTERVENCIÓN CON LOS </a:t>
            </a:r>
            <a:r>
              <a:rPr lang="es-CL" sz="2400" b="1" dirty="0" smtClean="0"/>
              <a:t>NIÑOS (AS)Y </a:t>
            </a:r>
            <a:r>
              <a:rPr lang="es-CL" sz="2400" b="1" dirty="0"/>
              <a:t>SUS FAMILIAS </a:t>
            </a:r>
            <a:br>
              <a:rPr lang="es-CL" sz="2400" b="1" dirty="0"/>
            </a:br>
            <a:r>
              <a:rPr lang="es-CL" sz="2400" b="1" dirty="0" smtClean="0"/>
              <a:t/>
            </a:r>
            <a:br>
              <a:rPr lang="es-CL" sz="2400" b="1" dirty="0" smtClean="0"/>
            </a:br>
            <a:r>
              <a:rPr lang="es-CL" sz="3200" dirty="0"/>
              <a:t>	</a:t>
            </a:r>
            <a:r>
              <a:rPr lang="es-CL" sz="3200" dirty="0" smtClean="0"/>
              <a:t/>
            </a:r>
            <a:br>
              <a:rPr lang="es-CL" sz="3200" dirty="0" smtClean="0"/>
            </a:br>
            <a:r>
              <a:rPr lang="es-CL" sz="3200" b="1" dirty="0" smtClean="0"/>
              <a:t/>
            </a:r>
            <a:br>
              <a:rPr lang="es-CL" sz="3200" b="1" dirty="0" smtClean="0"/>
            </a:br>
            <a:r>
              <a:rPr lang="es-CL" sz="3200" b="1" dirty="0" smtClean="0"/>
              <a:t/>
            </a:r>
            <a:br>
              <a:rPr lang="es-CL" sz="3200" b="1" dirty="0" smtClean="0"/>
            </a:br>
            <a:r>
              <a:rPr lang="es-CL" sz="3200" b="1" dirty="0" smtClean="0"/>
              <a:t/>
            </a:r>
            <a:br>
              <a:rPr lang="es-CL" sz="3200" b="1" dirty="0" smtClean="0"/>
            </a:br>
            <a:endParaRPr lang="es-ES" sz="2800" b="1" dirty="0"/>
          </a:p>
        </p:txBody>
      </p:sp>
      <p:pic>
        <p:nvPicPr>
          <p:cNvPr id="1026" name="Imagen 2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463" y="0"/>
            <a:ext cx="161925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8847696"/>
              </p:ext>
            </p:extLst>
          </p:nvPr>
        </p:nvGraphicFramePr>
        <p:xfrm>
          <a:off x="251520" y="980728"/>
          <a:ext cx="8640960" cy="54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Diapositiva" r:id="rId4" imgW="1313663" imgH="984615" progId="PowerPoint.Slide.12">
                  <p:embed/>
                </p:oleObj>
              </mc:Choice>
              <mc:Fallback>
                <p:oleObj name="Diapositiva" r:id="rId4" imgW="1313663" imgH="984615" progId="PowerPoint.Slid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980728"/>
                        <a:ext cx="8640960" cy="540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233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73" y="165099"/>
            <a:ext cx="8480427" cy="622301"/>
          </a:xfrm>
        </p:spPr>
        <p:txBody>
          <a:bodyPr/>
          <a:lstStyle/>
          <a:p>
            <a:r>
              <a:rPr lang="es-CO" sz="2400" b="1" dirty="0" smtClean="0"/>
              <a:t/>
            </a:r>
            <a:br>
              <a:rPr lang="es-CO" sz="2400" b="1" dirty="0" smtClean="0"/>
            </a:br>
            <a:r>
              <a:rPr lang="es-CO" sz="2400" b="1" dirty="0"/>
              <a:t/>
            </a:r>
            <a:br>
              <a:rPr lang="es-CO" sz="2400" b="1" dirty="0"/>
            </a:br>
            <a:r>
              <a:rPr lang="es-CO" sz="2400" b="1" dirty="0" smtClean="0"/>
              <a:t/>
            </a:r>
            <a:br>
              <a:rPr lang="es-CO" sz="2400" b="1" dirty="0" smtClean="0"/>
            </a:br>
            <a:r>
              <a:rPr lang="es-CO" sz="2400" b="1" dirty="0"/>
              <a:t/>
            </a:r>
            <a:br>
              <a:rPr lang="es-CO" sz="2400" b="1" dirty="0"/>
            </a:br>
            <a:r>
              <a:rPr lang="es-CO" sz="2400" b="1" dirty="0" smtClean="0"/>
              <a:t/>
            </a:r>
            <a:br>
              <a:rPr lang="es-CO" sz="2400" b="1" dirty="0" smtClean="0"/>
            </a:br>
            <a:r>
              <a:rPr lang="es-CO" sz="2400" b="1" dirty="0"/>
              <a:t/>
            </a:r>
            <a:br>
              <a:rPr lang="es-CO" sz="2400" b="1" dirty="0"/>
            </a:br>
            <a:r>
              <a:rPr lang="es-CO" sz="2400" b="1" dirty="0" smtClean="0"/>
              <a:t>                          Ruta </a:t>
            </a:r>
            <a:r>
              <a:rPr lang="es-CO" sz="2400" dirty="0" smtClean="0"/>
              <a:t>de </a:t>
            </a:r>
            <a:r>
              <a:rPr lang="es-CO" sz="2400" b="1" dirty="0" smtClean="0"/>
              <a:t>la perdida del cuidado parental  </a:t>
            </a:r>
            <a:endParaRPr lang="es-CO" sz="2400" b="1" dirty="0"/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641818018"/>
              </p:ext>
            </p:extLst>
          </p:nvPr>
        </p:nvGraphicFramePr>
        <p:xfrm>
          <a:off x="1228725" y="1124744"/>
          <a:ext cx="7105650" cy="50762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Rectángulo redondeado"/>
          <p:cNvSpPr/>
          <p:nvPr/>
        </p:nvSpPr>
        <p:spPr>
          <a:xfrm>
            <a:off x="2044954" y="2413000"/>
            <a:ext cx="2562225" cy="1308100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u="none" dirty="0" smtClean="0">
                <a:solidFill>
                  <a:schemeClr val="tx1"/>
                </a:solidFill>
              </a:rPr>
              <a:t>Evaluación de las capacidades de los padres con foco puesto en sus debilidades</a:t>
            </a:r>
            <a:endParaRPr lang="es-CL" sz="1400" u="none" dirty="0">
              <a:solidFill>
                <a:schemeClr val="tx1"/>
              </a:solidFill>
            </a:endParaRPr>
          </a:p>
        </p:txBody>
      </p:sp>
      <p:sp>
        <p:nvSpPr>
          <p:cNvPr id="6" name="5 Flecha arriba"/>
          <p:cNvSpPr/>
          <p:nvPr/>
        </p:nvSpPr>
        <p:spPr>
          <a:xfrm>
            <a:off x="4616704" y="1981200"/>
            <a:ext cx="45719" cy="237490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9 Circular"/>
          <p:cNvSpPr/>
          <p:nvPr/>
        </p:nvSpPr>
        <p:spPr>
          <a:xfrm>
            <a:off x="4206746" y="2787650"/>
            <a:ext cx="914400" cy="914400"/>
          </a:xfrm>
          <a:prstGeom prst="pi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55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39553" y="980728"/>
            <a:ext cx="8147248" cy="5145435"/>
          </a:xfrm>
        </p:spPr>
        <p:txBody>
          <a:bodyPr/>
          <a:lstStyle/>
          <a:p>
            <a:pPr marL="0" indent="0" algn="ctr">
              <a:buNone/>
            </a:pPr>
            <a:endParaRPr lang="es-CL" b="1" dirty="0" smtClean="0"/>
          </a:p>
          <a:p>
            <a:pPr marL="0" indent="0" algn="ctr">
              <a:buNone/>
            </a:pPr>
            <a:endParaRPr lang="es-CL" b="1" dirty="0"/>
          </a:p>
          <a:p>
            <a:pPr marL="0" indent="0" algn="ctr">
              <a:buNone/>
            </a:pPr>
            <a:endParaRPr lang="es-CL" b="1" dirty="0" smtClean="0"/>
          </a:p>
          <a:p>
            <a:pPr marL="0" indent="0" algn="ctr">
              <a:buNone/>
            </a:pPr>
            <a:endParaRPr lang="es-CL" b="1" dirty="0"/>
          </a:p>
          <a:p>
            <a:pPr marL="0" indent="0" algn="ctr">
              <a:buNone/>
            </a:pPr>
            <a:endParaRPr lang="es-CL" b="1" dirty="0" smtClean="0"/>
          </a:p>
          <a:p>
            <a:pPr marL="0" indent="0" algn="ctr">
              <a:buNone/>
            </a:pPr>
            <a:r>
              <a:rPr lang="es-CL" b="1" dirty="0" smtClean="0"/>
              <a:t>Algunos instrumentos para el monitoreo de nuestras intervenciones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475039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s-ES" sz="3200" dirty="0" smtClean="0">
                <a:solidFill>
                  <a:schemeClr val="tx1"/>
                </a:solidFill>
              </a:rPr>
              <a:t/>
            </a:r>
            <a:br>
              <a:rPr lang="es-ES" sz="3200" dirty="0" smtClean="0">
                <a:solidFill>
                  <a:schemeClr val="tx1"/>
                </a:solidFill>
              </a:rPr>
            </a:br>
            <a:endParaRPr lang="es-ES" sz="3200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6851104" cy="864097"/>
          </a:xfrm>
        </p:spPr>
        <p:txBody>
          <a:bodyPr/>
          <a:lstStyle/>
          <a:p>
            <a:r>
              <a:rPr lang="es-ES" dirty="0" smtClean="0">
                <a:solidFill>
                  <a:schemeClr val="tx1"/>
                </a:solidFill>
              </a:rPr>
              <a:t>Ejercicio N°1: Enfoque de derechos en las intervenciones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>
          <a:xfrm>
            <a:off x="467544" y="2060848"/>
            <a:ext cx="6779096" cy="4392488"/>
          </a:xfrm>
          <a:solidFill>
            <a:srgbClr val="92D050"/>
          </a:solidFill>
        </p:spPr>
        <p:txBody>
          <a:bodyPr>
            <a:no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niños y niñas 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tienen una participación protagónica en sus procesos de desarrollo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Los niños y niñas son seres humanos </a:t>
            </a:r>
            <a:r>
              <a:rPr lang="es-E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resilientes</a:t>
            </a:r>
            <a:endParaRPr lang="es-E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Los NNA son ciudadanos con autonomía progresiva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Quienes trabajan con NNA y sus familias promueven  el abordaje intersectorial y holístico de las  intervenciones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Incorporamos perspectiva de análisis situacional 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generamos estrategias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diferenciadas  según el sujeto y los  tiempos de intervención.</a:t>
            </a:r>
            <a:endParaRPr lang="es-CL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Las medidas de protección se entienden desde una perspectiva ciudadanía no punitiva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Desjudicializamos las alternativas de solución a problemas 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familiares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8 Marcador de texto"/>
          <p:cNvSpPr>
            <a:spLocks noGrp="1"/>
          </p:cNvSpPr>
          <p:nvPr>
            <p:ph type="body" sz="quarter" idx="3"/>
          </p:nvPr>
        </p:nvSpPr>
        <p:spPr>
          <a:xfrm>
            <a:off x="7308304" y="1268761"/>
            <a:ext cx="1368152" cy="648072"/>
          </a:xfrm>
        </p:spPr>
        <p:txBody>
          <a:bodyPr/>
          <a:lstStyle/>
          <a:p>
            <a:r>
              <a:rPr lang="es-CL" dirty="0" smtClean="0"/>
              <a:t>SI/NO</a:t>
            </a:r>
            <a:endParaRPr lang="es-CL" dirty="0"/>
          </a:p>
        </p:txBody>
      </p:sp>
      <p:sp>
        <p:nvSpPr>
          <p:cNvPr id="10" name="9 Marcador de contenido"/>
          <p:cNvSpPr>
            <a:spLocks noGrp="1"/>
          </p:cNvSpPr>
          <p:nvPr>
            <p:ph sz="quarter" idx="4"/>
          </p:nvPr>
        </p:nvSpPr>
        <p:spPr>
          <a:xfrm>
            <a:off x="7308304" y="2060848"/>
            <a:ext cx="1378496" cy="4320481"/>
          </a:xfrm>
          <a:solidFill>
            <a:srgbClr val="0070C0"/>
          </a:solidFill>
        </p:spPr>
        <p:txBody>
          <a:bodyPr/>
          <a:lstStyle/>
          <a:p>
            <a:pPr marL="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48573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37280" y="1124744"/>
            <a:ext cx="8685728" cy="5001419"/>
          </a:xfrm>
        </p:spPr>
        <p:txBody>
          <a:bodyPr/>
          <a:lstStyle/>
          <a:p>
            <a:pPr marL="0" indent="0" algn="just">
              <a:buNone/>
            </a:pPr>
            <a:r>
              <a:rPr lang="es-CL" sz="2400" b="1" dirty="0" smtClean="0"/>
              <a:t>Ejercicio N°2: Componentes para formulación de indicadores del derecho a la participación:</a:t>
            </a:r>
          </a:p>
          <a:p>
            <a:pPr marL="45720" indent="0">
              <a:buNone/>
            </a:pPr>
            <a:r>
              <a:rPr lang="es-CL" dirty="0" smtClean="0"/>
              <a:t> </a:t>
            </a:r>
            <a:endParaRPr lang="es-CL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C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390056"/>
            <a:ext cx="8568952" cy="3201640"/>
          </a:xfrm>
          <a:prstGeom prst="rect">
            <a:avLst/>
          </a:prstGeom>
          <a:solidFill>
            <a:srgbClr val="002060"/>
          </a:solidFill>
        </p:spPr>
      </p:pic>
    </p:spTree>
    <p:extLst>
      <p:ext uri="{BB962C8B-B14F-4D97-AF65-F5344CB8AC3E}">
        <p14:creationId xmlns:p14="http://schemas.microsoft.com/office/powerpoint/2010/main" val="314295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37280" y="1124744"/>
            <a:ext cx="8685728" cy="5001419"/>
          </a:xfrm>
        </p:spPr>
        <p:txBody>
          <a:bodyPr/>
          <a:lstStyle/>
          <a:p>
            <a:pPr marL="0" indent="0" algn="just">
              <a:buNone/>
            </a:pPr>
            <a:r>
              <a:rPr lang="es-CL" sz="2400" b="1" dirty="0" smtClean="0"/>
              <a:t>Ejercicio N°3: Componentes para formulación de indicadores del derecho a vivir en familia:</a:t>
            </a:r>
          </a:p>
          <a:p>
            <a:pPr marL="45720" indent="0">
              <a:buNone/>
            </a:pPr>
            <a:r>
              <a:rPr lang="es-CL" dirty="0" smtClean="0"/>
              <a:t> </a:t>
            </a:r>
            <a:endParaRPr lang="es-CL" dirty="0"/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CL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561381"/>
              </p:ext>
            </p:extLst>
          </p:nvPr>
        </p:nvGraphicFramePr>
        <p:xfrm>
          <a:off x="323528" y="2204866"/>
          <a:ext cx="8352928" cy="3413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/>
                <a:gridCol w="5328592"/>
              </a:tblGrid>
              <a:tr h="585669">
                <a:tc>
                  <a:txBody>
                    <a:bodyPr/>
                    <a:lstStyle/>
                    <a:p>
                      <a:r>
                        <a:rPr lang="es-CL" dirty="0" smtClean="0">
                          <a:solidFill>
                            <a:schemeClr val="tx1"/>
                          </a:solidFill>
                        </a:rPr>
                        <a:t>Dimensión</a:t>
                      </a:r>
                      <a:endParaRPr lang="es-C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dirty="0" smtClean="0">
                          <a:solidFill>
                            <a:schemeClr val="tx1"/>
                          </a:solidFill>
                        </a:rPr>
                        <a:t>Variables seleccionadas por las familias</a:t>
                      </a:r>
                      <a:endParaRPr lang="es-C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30344">
                <a:tc>
                  <a:txBody>
                    <a:bodyPr/>
                    <a:lstStyle/>
                    <a:p>
                      <a:r>
                        <a:rPr lang="es-CL" dirty="0" smtClean="0"/>
                        <a:t>Promover….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  <a:tr h="585669"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  <a:tr h="5856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 smtClean="0"/>
                        <a:t>Fortalecer…</a:t>
                      </a:r>
                    </a:p>
                    <a:p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  <a:tr h="585669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585669"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1405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620688"/>
            <a:ext cx="8468420" cy="381000"/>
          </a:xfrm>
        </p:spPr>
        <p:txBody>
          <a:bodyPr/>
          <a:lstStyle/>
          <a:p>
            <a:pPr algn="just"/>
            <a:r>
              <a:rPr lang="es-ES" sz="2400" b="1" dirty="0" smtClean="0"/>
              <a:t/>
            </a:r>
            <a:br>
              <a:rPr lang="es-ES" sz="2400" b="1" dirty="0" smtClean="0"/>
            </a:br>
            <a:r>
              <a:rPr lang="es-ES" sz="2400" b="1" dirty="0" smtClean="0"/>
              <a:t>ZOOM al  contexto en que las familias pierden el cuidado: </a:t>
            </a:r>
            <a:endParaRPr lang="es-ES" sz="24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54001" y="2204864"/>
            <a:ext cx="4292599" cy="3921299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s-ES" sz="1600" dirty="0" smtClean="0">
                <a:solidFill>
                  <a:schemeClr val="tx1"/>
                </a:solidFill>
              </a:rPr>
              <a:t>Enfrentan múltiples necesidades y se encuentran afectadas por distintos  sistemas, donde la </a:t>
            </a:r>
            <a:r>
              <a:rPr lang="es-ES" sz="1600" dirty="0">
                <a:solidFill>
                  <a:schemeClr val="tx1"/>
                </a:solidFill>
              </a:rPr>
              <a:t>toma de  decisiones opera en un terreno incierto, allí compiten distintas versiones e interpretaciones de los acontecimientos basados en testimonios parciales y donde las pruebas forenses y científicas convencionales rara vez están disponibles (</a:t>
            </a:r>
            <a:r>
              <a:rPr lang="es-ES" sz="1600" dirty="0" err="1">
                <a:solidFill>
                  <a:schemeClr val="tx1"/>
                </a:solidFill>
              </a:rPr>
              <a:t>Parton</a:t>
            </a:r>
            <a:r>
              <a:rPr lang="es-ES" sz="1600" dirty="0">
                <a:solidFill>
                  <a:schemeClr val="tx1"/>
                </a:solidFill>
              </a:rPr>
              <a:t> y </a:t>
            </a:r>
            <a:r>
              <a:rPr lang="es-ES" sz="1600" dirty="0" err="1">
                <a:solidFill>
                  <a:schemeClr val="tx1"/>
                </a:solidFill>
              </a:rPr>
              <a:t>O'Byrne</a:t>
            </a:r>
            <a:r>
              <a:rPr lang="es-ES" sz="1600" dirty="0">
                <a:solidFill>
                  <a:schemeClr val="tx1"/>
                </a:solidFill>
              </a:rPr>
              <a:t>, 2000; </a:t>
            </a:r>
            <a:r>
              <a:rPr lang="es-ES" sz="1600" dirty="0" err="1">
                <a:solidFill>
                  <a:schemeClr val="tx1"/>
                </a:solidFill>
              </a:rPr>
              <a:t>Munro</a:t>
            </a:r>
            <a:r>
              <a:rPr lang="es-ES" sz="1600" dirty="0">
                <a:solidFill>
                  <a:schemeClr val="tx1"/>
                </a:solidFill>
              </a:rPr>
              <a:t>, 2002</a:t>
            </a:r>
            <a:r>
              <a:rPr lang="es-ES" sz="1600" dirty="0" smtClean="0">
                <a:solidFill>
                  <a:schemeClr val="tx1"/>
                </a:solidFill>
              </a:rPr>
              <a:t>)</a:t>
            </a:r>
          </a:p>
          <a:p>
            <a:endParaRPr lang="es-ES" sz="1800" dirty="0" smtClean="0"/>
          </a:p>
          <a:p>
            <a:endParaRPr lang="es-ES" dirty="0" smtClean="0"/>
          </a:p>
          <a:p>
            <a:endParaRPr lang="es-ES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624885625"/>
              </p:ext>
            </p:extLst>
          </p:nvPr>
        </p:nvGraphicFramePr>
        <p:xfrm>
          <a:off x="4826000" y="2095500"/>
          <a:ext cx="4051300" cy="436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183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199" y="980728"/>
            <a:ext cx="8363273" cy="5145435"/>
          </a:xfrm>
          <a:noFill/>
        </p:spPr>
        <p:txBody>
          <a:bodyPr>
            <a:normAutofit/>
          </a:bodyPr>
          <a:lstStyle/>
          <a:p>
            <a:pPr marL="0" indent="0" algn="just">
              <a:lnSpc>
                <a:spcPct val="80000"/>
              </a:lnSpc>
              <a:buNone/>
            </a:pPr>
            <a:r>
              <a:rPr lang="es-CL" sz="2400" b="1" dirty="0" smtClean="0"/>
              <a:t>Ejercicio N°4: Restitución </a:t>
            </a:r>
            <a:r>
              <a:rPr lang="es-CL" sz="2400" b="1" dirty="0"/>
              <a:t>d</a:t>
            </a:r>
            <a:r>
              <a:rPr lang="es-CL" sz="2400" b="1" dirty="0" smtClean="0"/>
              <a:t>el derecho a vivir en Familia/</a:t>
            </a:r>
            <a:r>
              <a:rPr lang="es-CL" sz="2400" b="1" dirty="0" err="1" smtClean="0"/>
              <a:t>Check</a:t>
            </a:r>
            <a:r>
              <a:rPr lang="es-CL" sz="2400" b="1" dirty="0" smtClean="0"/>
              <a:t> </a:t>
            </a:r>
            <a:r>
              <a:rPr lang="es-CL" sz="2400" b="1" dirty="0" err="1" smtClean="0"/>
              <a:t>list</a:t>
            </a:r>
            <a:r>
              <a:rPr lang="es-CL" sz="2400" b="1" dirty="0" smtClean="0"/>
              <a:t>: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CL" sz="1800" dirty="0" smtClean="0">
                <a:solidFill>
                  <a:schemeClr val="tx1"/>
                </a:solidFill>
              </a:rPr>
              <a:t>Conozco </a:t>
            </a:r>
            <a:r>
              <a:rPr lang="es-CL" sz="1800" dirty="0">
                <a:solidFill>
                  <a:schemeClr val="tx1"/>
                </a:solidFill>
              </a:rPr>
              <a:t>cómo </a:t>
            </a:r>
            <a:r>
              <a:rPr lang="es-CL" sz="1800" dirty="0" smtClean="0"/>
              <a:t>las</a:t>
            </a:r>
            <a:r>
              <a:rPr lang="es-CL" sz="1800" dirty="0" smtClean="0">
                <a:solidFill>
                  <a:schemeClr val="tx1"/>
                </a:solidFill>
              </a:rPr>
              <a:t> </a:t>
            </a:r>
            <a:r>
              <a:rPr lang="es-CL" sz="1800" dirty="0">
                <a:solidFill>
                  <a:schemeClr val="tx1"/>
                </a:solidFill>
              </a:rPr>
              <a:t>familias </a:t>
            </a:r>
            <a:r>
              <a:rPr lang="es-CL" sz="1800" dirty="0" smtClean="0">
                <a:solidFill>
                  <a:schemeClr val="tx1"/>
                </a:solidFill>
              </a:rPr>
              <a:t>definen y organizan sus necesidades</a:t>
            </a:r>
            <a:endParaRPr lang="es-CL" sz="1800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CL" sz="1800" dirty="0" smtClean="0">
                <a:solidFill>
                  <a:schemeClr val="tx1"/>
                </a:solidFill>
              </a:rPr>
              <a:t>Conozco </a:t>
            </a:r>
            <a:r>
              <a:rPr lang="es-CL" sz="1800" dirty="0">
                <a:solidFill>
                  <a:schemeClr val="tx1"/>
                </a:solidFill>
              </a:rPr>
              <a:t>las prácticas de cuidado que estas familias legitiman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CL" sz="1800" dirty="0" smtClean="0">
                <a:solidFill>
                  <a:schemeClr val="tx1"/>
                </a:solidFill>
              </a:rPr>
              <a:t>He analizado </a:t>
            </a:r>
            <a:r>
              <a:rPr lang="es-CL" sz="1800" dirty="0">
                <a:solidFill>
                  <a:schemeClr val="tx1"/>
                </a:solidFill>
              </a:rPr>
              <a:t>los hitos vitales que han afectado las practicas de cuidado </a:t>
            </a:r>
            <a:r>
              <a:rPr lang="es-CL" sz="1800" dirty="0" smtClean="0">
                <a:solidFill>
                  <a:schemeClr val="tx1"/>
                </a:solidFill>
              </a:rPr>
              <a:t>de  </a:t>
            </a:r>
            <a:r>
              <a:rPr lang="es-CL" sz="1800" dirty="0">
                <a:solidFill>
                  <a:schemeClr val="tx1"/>
                </a:solidFill>
              </a:rPr>
              <a:t>la </a:t>
            </a:r>
            <a:r>
              <a:rPr lang="es-CL" sz="1800" dirty="0" smtClean="0">
                <a:solidFill>
                  <a:schemeClr val="tx1"/>
                </a:solidFill>
              </a:rPr>
              <a:t>familia</a:t>
            </a:r>
            <a:endParaRPr lang="es-CL" sz="1800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CL" sz="1800" dirty="0" smtClean="0">
                <a:solidFill>
                  <a:schemeClr val="tx1"/>
                </a:solidFill>
              </a:rPr>
              <a:t>Conozco </a:t>
            </a:r>
            <a:r>
              <a:rPr lang="es-CL" sz="1800" dirty="0">
                <a:solidFill>
                  <a:schemeClr val="tx1"/>
                </a:solidFill>
              </a:rPr>
              <a:t>las trayectorias sociales que las familias han desarrollado para enfrentar el cuidado de sus </a:t>
            </a:r>
            <a:r>
              <a:rPr lang="es-CL" sz="1800" dirty="0" smtClean="0">
                <a:solidFill>
                  <a:schemeClr val="tx1"/>
                </a:solidFill>
              </a:rPr>
              <a:t>miembros</a:t>
            </a:r>
            <a:r>
              <a:rPr lang="es-CL" sz="1800" dirty="0">
                <a:solidFill>
                  <a:schemeClr val="tx1"/>
                </a:solidFill>
              </a:rPr>
              <a:t> </a:t>
            </a:r>
            <a:endParaRPr lang="es-CL" sz="1800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CL" sz="1800" dirty="0" smtClean="0">
                <a:solidFill>
                  <a:schemeClr val="tx1"/>
                </a:solidFill>
              </a:rPr>
              <a:t>Conozco y comprendo las causas de por </a:t>
            </a:r>
            <a:r>
              <a:rPr lang="es-CL" sz="1800" dirty="0">
                <a:solidFill>
                  <a:schemeClr val="tx1"/>
                </a:solidFill>
              </a:rPr>
              <a:t>qué el cuidado </a:t>
            </a:r>
            <a:r>
              <a:rPr lang="es-CL" sz="1800" dirty="0" smtClean="0">
                <a:solidFill>
                  <a:schemeClr val="tx1"/>
                </a:solidFill>
              </a:rPr>
              <a:t>falla, </a:t>
            </a:r>
            <a:r>
              <a:rPr lang="es-CL" sz="1800" dirty="0">
                <a:solidFill>
                  <a:schemeClr val="tx1"/>
                </a:solidFill>
              </a:rPr>
              <a:t>y por qué los cuidadores podrían ser incapaces de empatizar con la vulnerabilidad del </a:t>
            </a:r>
            <a:r>
              <a:rPr lang="es-CL" sz="1800" dirty="0" smtClean="0">
                <a:solidFill>
                  <a:schemeClr val="tx1"/>
                </a:solidFill>
              </a:rPr>
              <a:t>otro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CL" sz="1800" dirty="0" smtClean="0"/>
              <a:t>He realizado un  mapa de los diversos intereses y derechos en juego en este proceso</a:t>
            </a:r>
            <a:r>
              <a:rPr lang="es-CL" sz="1800" dirty="0" smtClean="0">
                <a:solidFill>
                  <a:schemeClr val="tx1"/>
                </a:solidFill>
              </a:rPr>
              <a:t> </a:t>
            </a:r>
          </a:p>
          <a:p>
            <a:pPr algn="just">
              <a:lnSpc>
                <a:spcPct val="150000"/>
              </a:lnSpc>
            </a:pPr>
            <a:endParaRPr lang="es-CL" sz="1600" dirty="0">
              <a:solidFill>
                <a:schemeClr val="tx1"/>
              </a:solidFill>
            </a:endParaRPr>
          </a:p>
          <a:p>
            <a:pPr algn="just"/>
            <a:endParaRPr lang="es-CL" sz="1600" dirty="0"/>
          </a:p>
        </p:txBody>
      </p:sp>
    </p:spTree>
    <p:extLst>
      <p:ext uri="{BB962C8B-B14F-4D97-AF65-F5344CB8AC3E}">
        <p14:creationId xmlns:p14="http://schemas.microsoft.com/office/powerpoint/2010/main" val="34078809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z="2400" b="1" dirty="0" smtClean="0"/>
              <a:t/>
            </a:r>
            <a:br>
              <a:rPr lang="es-CO" sz="2400" b="1" dirty="0" smtClean="0"/>
            </a:br>
            <a:r>
              <a:rPr lang="es-CO" sz="2400" b="1" dirty="0"/>
              <a:t/>
            </a:r>
            <a:br>
              <a:rPr lang="es-CO" sz="2400" b="1" dirty="0"/>
            </a:br>
            <a:r>
              <a:rPr lang="es-CO" sz="2400" b="1" dirty="0" smtClean="0"/>
              <a:t/>
            </a:r>
            <a:br>
              <a:rPr lang="es-CO" sz="2400" b="1" dirty="0" smtClean="0"/>
            </a:br>
            <a:r>
              <a:rPr lang="es-CO" sz="2400" b="1" dirty="0"/>
              <a:t/>
            </a:r>
            <a:br>
              <a:rPr lang="es-CO" sz="2400" b="1" dirty="0"/>
            </a:br>
            <a:r>
              <a:rPr lang="es-CO" sz="2400" b="1" dirty="0" smtClean="0"/>
              <a:t/>
            </a:r>
            <a:br>
              <a:rPr lang="es-CO" sz="2400" b="1" dirty="0" smtClean="0"/>
            </a:br>
            <a:r>
              <a:rPr lang="es-CO" sz="2400" b="1" dirty="0" smtClean="0"/>
              <a:t/>
            </a:r>
            <a:br>
              <a:rPr lang="es-CO" sz="2400" b="1" dirty="0" smtClean="0"/>
            </a:br>
            <a:r>
              <a:rPr lang="es-CO" sz="2400" b="1" dirty="0"/>
              <a:t/>
            </a:r>
            <a:br>
              <a:rPr lang="es-CO" sz="2400" b="1" dirty="0"/>
            </a:br>
            <a:endParaRPr lang="es-CO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435280" cy="507342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CL" sz="2400" b="1" dirty="0" smtClean="0"/>
              <a:t>A considerar: Las Directrices de ONU, son un marco de trabajo posible</a:t>
            </a:r>
            <a:endParaRPr lang="es-CL" sz="1600" dirty="0" smtClean="0">
              <a:solidFill>
                <a:schemeClr val="tx1"/>
              </a:solidFill>
            </a:endParaRPr>
          </a:p>
          <a:p>
            <a:pPr algn="just"/>
            <a:r>
              <a:rPr lang="es-CL" sz="1600" dirty="0" smtClean="0">
                <a:solidFill>
                  <a:schemeClr val="tx1"/>
                </a:solidFill>
              </a:rPr>
              <a:t>Las Directrices  a diferencia de la CIDN regulan en extenso la temática del derecho a vivir en familia</a:t>
            </a:r>
          </a:p>
          <a:p>
            <a:pPr algn="just"/>
            <a:r>
              <a:rPr lang="es-CL" sz="1600" dirty="0">
                <a:solidFill>
                  <a:schemeClr val="tx1"/>
                </a:solidFill>
              </a:rPr>
              <a:t> </a:t>
            </a:r>
            <a:r>
              <a:rPr lang="es-CL" sz="1600" dirty="0" smtClean="0">
                <a:solidFill>
                  <a:schemeClr val="tx1"/>
                </a:solidFill>
              </a:rPr>
              <a:t> Las </a:t>
            </a:r>
            <a:r>
              <a:rPr lang="es-CL" sz="1600" dirty="0">
                <a:solidFill>
                  <a:schemeClr val="tx1"/>
                </a:solidFill>
              </a:rPr>
              <a:t>Directrices </a:t>
            </a:r>
            <a:r>
              <a:rPr lang="es-CL" sz="1600" dirty="0" smtClean="0">
                <a:solidFill>
                  <a:schemeClr val="tx1"/>
                </a:solidFill>
              </a:rPr>
              <a:t>son orientaciones de ONU, </a:t>
            </a:r>
            <a:r>
              <a:rPr lang="es-CL" sz="1600" b="1" dirty="0" smtClean="0">
                <a:solidFill>
                  <a:schemeClr val="tx1"/>
                </a:solidFill>
              </a:rPr>
              <a:t>estándares </a:t>
            </a:r>
            <a:r>
              <a:rPr lang="es-CL" sz="1600" b="1" dirty="0">
                <a:solidFill>
                  <a:schemeClr val="tx1"/>
                </a:solidFill>
              </a:rPr>
              <a:t>de </a:t>
            </a:r>
            <a:r>
              <a:rPr lang="es-CL" sz="1600" b="1" dirty="0" smtClean="0">
                <a:solidFill>
                  <a:schemeClr val="tx1"/>
                </a:solidFill>
              </a:rPr>
              <a:t>cuidado, que los Estados, deben asegurar para el normal desarrollo de los niños</a:t>
            </a:r>
            <a:r>
              <a:rPr lang="es-CL" sz="1600" dirty="0" smtClean="0">
                <a:solidFill>
                  <a:schemeClr val="tx1"/>
                </a:solidFill>
              </a:rPr>
              <a:t>, </a:t>
            </a:r>
            <a:r>
              <a:rPr lang="es-CL" sz="1600" b="1" dirty="0" smtClean="0">
                <a:solidFill>
                  <a:schemeClr val="tx1"/>
                </a:solidFill>
              </a:rPr>
              <a:t>niñas y adolescentes, </a:t>
            </a:r>
            <a:r>
              <a:rPr lang="es-CL" sz="1600" dirty="0" smtClean="0">
                <a:solidFill>
                  <a:schemeClr val="tx1"/>
                </a:solidFill>
              </a:rPr>
              <a:t>que han perdido el cuidado parental, o que están en riesgo de perderlo(2009). No obstante no tienen carácter vinculante.</a:t>
            </a:r>
          </a:p>
          <a:p>
            <a:pPr algn="just"/>
            <a:r>
              <a:rPr lang="es-CL" sz="1600" dirty="0" smtClean="0">
                <a:solidFill>
                  <a:schemeClr val="tx1"/>
                </a:solidFill>
              </a:rPr>
              <a:t>Estos estándares tienen por objeto, </a:t>
            </a:r>
            <a:r>
              <a:rPr lang="es-CL" sz="1600" b="1" dirty="0" smtClean="0">
                <a:solidFill>
                  <a:schemeClr val="tx1"/>
                </a:solidFill>
              </a:rPr>
              <a:t>fortalecer a las familias </a:t>
            </a:r>
            <a:r>
              <a:rPr lang="es-CL" sz="1600" dirty="0" smtClean="0">
                <a:solidFill>
                  <a:schemeClr val="tx1"/>
                </a:solidFill>
              </a:rPr>
              <a:t>en el cuidado de sus hijos  de modo de </a:t>
            </a:r>
            <a:r>
              <a:rPr lang="es-CL" sz="1600" b="1" dirty="0" smtClean="0">
                <a:solidFill>
                  <a:schemeClr val="tx1"/>
                </a:solidFill>
              </a:rPr>
              <a:t>evitar la perdida de cuidado parental </a:t>
            </a:r>
            <a:r>
              <a:rPr lang="es-CL" sz="1600" dirty="0" smtClean="0">
                <a:solidFill>
                  <a:schemeClr val="tx1"/>
                </a:solidFill>
              </a:rPr>
              <a:t>y cuando esto sucede, contemplar alternativas de cuidado alternativo por parte del Estado                    </a:t>
            </a:r>
          </a:p>
          <a:p>
            <a:pPr algn="just"/>
            <a:r>
              <a:rPr lang="es-CL" sz="1600" dirty="0" smtClean="0">
                <a:solidFill>
                  <a:schemeClr val="tx1"/>
                </a:solidFill>
              </a:rPr>
              <a:t>Las Directrices establecen </a:t>
            </a:r>
            <a:r>
              <a:rPr lang="es-CL" sz="1600" b="1" dirty="0" smtClean="0">
                <a:solidFill>
                  <a:schemeClr val="tx1"/>
                </a:solidFill>
              </a:rPr>
              <a:t>un marco de actuación aplicables a todos los actores del circuito de atención</a:t>
            </a:r>
            <a:r>
              <a:rPr lang="es-CL" sz="1600" dirty="0" smtClean="0">
                <a:solidFill>
                  <a:schemeClr val="tx1"/>
                </a:solidFill>
              </a:rPr>
              <a:t>, que se fundamenta en 3 principios básicos: 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s-CL" sz="1600" b="1" dirty="0" smtClean="0">
                <a:solidFill>
                  <a:schemeClr val="tx1"/>
                </a:solidFill>
              </a:rPr>
              <a:t>Interés Superior del Niño (a), </a:t>
            </a:r>
            <a:r>
              <a:rPr lang="es-CL" sz="1600" dirty="0" smtClean="0">
                <a:solidFill>
                  <a:schemeClr val="tx1"/>
                </a:solidFill>
              </a:rPr>
              <a:t>máxima satisfacción de sus derechos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s-CL" sz="1600" b="1" dirty="0" smtClean="0">
                <a:solidFill>
                  <a:schemeClr val="tx1"/>
                </a:solidFill>
              </a:rPr>
              <a:t>Necesidad</a:t>
            </a:r>
            <a:r>
              <a:rPr lang="es-CL" sz="1600" dirty="0" smtClean="0">
                <a:solidFill>
                  <a:schemeClr val="tx1"/>
                </a:solidFill>
              </a:rPr>
              <a:t>: La separación de la familia de origen, es una medida de último recurso.</a:t>
            </a:r>
          </a:p>
          <a:p>
            <a:pPr lvl="2" algn="just">
              <a:buFont typeface="Wingdings" panose="05000000000000000000" pitchFamily="2" charset="2"/>
              <a:buChar char="ü"/>
            </a:pPr>
            <a:r>
              <a:rPr lang="es-CL" sz="1600" b="1" dirty="0" smtClean="0">
                <a:solidFill>
                  <a:schemeClr val="tx1"/>
                </a:solidFill>
              </a:rPr>
              <a:t>Idoneidad</a:t>
            </a:r>
            <a:r>
              <a:rPr lang="es-CL" sz="1600" dirty="0" smtClean="0">
                <a:solidFill>
                  <a:schemeClr val="tx1"/>
                </a:solidFill>
              </a:rPr>
              <a:t>: La medida de cuidado alternativo, debe responder al interés superior </a:t>
            </a:r>
            <a:r>
              <a:rPr lang="es-CL" sz="1600" dirty="0">
                <a:solidFill>
                  <a:schemeClr val="tx1"/>
                </a:solidFill>
              </a:rPr>
              <a:t> </a:t>
            </a:r>
            <a:r>
              <a:rPr lang="es-CL" sz="1600" dirty="0" smtClean="0">
                <a:solidFill>
                  <a:schemeClr val="tx1"/>
                </a:solidFill>
              </a:rPr>
              <a:t>de cada niño, niña o adolescente</a:t>
            </a:r>
            <a:r>
              <a:rPr lang="es-CL" sz="1400" dirty="0" smtClean="0">
                <a:solidFill>
                  <a:schemeClr val="tx1"/>
                </a:solidFill>
              </a:rPr>
              <a:t>.</a:t>
            </a:r>
          </a:p>
          <a:p>
            <a:endParaRPr lang="es-CO" sz="1400" dirty="0" smtClean="0">
              <a:solidFill>
                <a:schemeClr val="tx1"/>
              </a:solidFill>
            </a:endParaRPr>
          </a:p>
          <a:p>
            <a:endParaRPr lang="es-CO" sz="1400" dirty="0">
              <a:solidFill>
                <a:schemeClr val="tx1"/>
              </a:solidFill>
            </a:endParaRPr>
          </a:p>
          <a:p>
            <a:endParaRPr lang="es-CO" sz="1600" dirty="0">
              <a:solidFill>
                <a:srgbClr val="002060"/>
              </a:solidFill>
            </a:endParaRPr>
          </a:p>
          <a:p>
            <a:pPr algn="just"/>
            <a:endParaRPr lang="es-CL" sz="1400" dirty="0" smtClean="0"/>
          </a:p>
          <a:p>
            <a:pPr algn="just"/>
            <a:endParaRPr lang="es-ES_tradnl" sz="1400" dirty="0" smtClean="0"/>
          </a:p>
          <a:p>
            <a:pPr algn="just"/>
            <a:endParaRPr lang="es-ES_tradnl" sz="1400" dirty="0" smtClean="0"/>
          </a:p>
          <a:p>
            <a:endParaRPr lang="es-ES_tradnl" sz="1400" dirty="0" smtClean="0"/>
          </a:p>
        </p:txBody>
      </p:sp>
    </p:spTree>
    <p:extLst>
      <p:ext uri="{BB962C8B-B14F-4D97-AF65-F5344CB8AC3E}">
        <p14:creationId xmlns:p14="http://schemas.microsoft.com/office/powerpoint/2010/main" val="7475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31999" y="232229"/>
            <a:ext cx="6654801" cy="827315"/>
          </a:xfrm>
        </p:spPr>
        <p:txBody>
          <a:bodyPr/>
          <a:lstStyle/>
          <a:p>
            <a:pPr algn="just"/>
            <a:r>
              <a:rPr lang="es-CL" sz="2400" b="1" dirty="0" smtClean="0">
                <a:solidFill>
                  <a:schemeClr val="tx2"/>
                </a:solidFill>
              </a:rPr>
              <a:t>      </a:t>
            </a:r>
            <a:endParaRPr lang="es-CL" sz="24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03200" y="836712"/>
            <a:ext cx="5397499" cy="5487889"/>
          </a:xfrm>
        </p:spPr>
        <p:txBody>
          <a:bodyPr>
            <a:normAutofit fontScale="47500" lnSpcReduction="20000"/>
          </a:bodyPr>
          <a:lstStyle/>
          <a:p>
            <a:endParaRPr lang="es-CL" b="1" dirty="0" smtClean="0"/>
          </a:p>
          <a:p>
            <a:pPr marL="0" indent="0" algn="just">
              <a:buNone/>
            </a:pPr>
            <a:r>
              <a:rPr lang="es-CL" sz="5100" b="1" dirty="0" smtClean="0">
                <a:solidFill>
                  <a:schemeClr val="tx2"/>
                </a:solidFill>
              </a:rPr>
              <a:t>Directrices de ONU</a:t>
            </a:r>
            <a:r>
              <a:rPr lang="es-CL" sz="5100" b="1" dirty="0" smtClean="0"/>
              <a:t>:</a:t>
            </a:r>
          </a:p>
          <a:p>
            <a:pPr marL="0" indent="0" algn="just">
              <a:buNone/>
            </a:pPr>
            <a:endParaRPr lang="es-CL" sz="2800" dirty="0" smtClean="0">
              <a:solidFill>
                <a:schemeClr val="tx1"/>
              </a:solidFill>
            </a:endParaRPr>
          </a:p>
          <a:p>
            <a:pPr algn="just"/>
            <a:endParaRPr lang="es-CL" sz="2300" dirty="0" smtClean="0">
              <a:solidFill>
                <a:schemeClr val="tx1"/>
              </a:solidFill>
            </a:endParaRPr>
          </a:p>
          <a:p>
            <a:pPr algn="just"/>
            <a:r>
              <a:rPr lang="es-CL" sz="3300" dirty="0" smtClean="0">
                <a:solidFill>
                  <a:schemeClr val="tx1"/>
                </a:solidFill>
              </a:rPr>
              <a:t>El derecho a vivir en familia, supone la protección efectiva e integral de cada uno de sus miembros</a:t>
            </a:r>
          </a:p>
          <a:p>
            <a:pPr algn="just"/>
            <a:endParaRPr lang="es-CL" sz="3300" dirty="0" smtClean="0">
              <a:solidFill>
                <a:schemeClr val="tx1"/>
              </a:solidFill>
            </a:endParaRPr>
          </a:p>
          <a:p>
            <a:pPr algn="just"/>
            <a:r>
              <a:rPr lang="es-CL" sz="3300" dirty="0" smtClean="0"/>
              <a:t>Las familias requieren que el Estado garantice un mínimo suficiente de condiciones para que estas puedan operar como garantes de derechos de sus hijos</a:t>
            </a:r>
          </a:p>
          <a:p>
            <a:pPr algn="just"/>
            <a:endParaRPr lang="es-CL" sz="3300" dirty="0"/>
          </a:p>
          <a:p>
            <a:pPr algn="just"/>
            <a:endParaRPr lang="es-CL" sz="3300" dirty="0" smtClean="0"/>
          </a:p>
          <a:p>
            <a:pPr algn="just"/>
            <a:r>
              <a:rPr lang="es-CL" sz="3300" dirty="0" smtClean="0"/>
              <a:t>El </a:t>
            </a:r>
            <a:r>
              <a:rPr lang="es-CL" sz="3300" dirty="0"/>
              <a:t>sistema de cuidados alternativos por si mismo, no corrige ni interviene  en los factores de riesgo (pobreza, violencia, drogadicción, entre otros) que originaron la perdida de cuidado parental</a:t>
            </a:r>
          </a:p>
          <a:p>
            <a:pPr algn="just"/>
            <a:endParaRPr lang="es-CL" sz="3300" dirty="0" smtClean="0"/>
          </a:p>
          <a:p>
            <a:pPr algn="just"/>
            <a:endParaRPr lang="es-CL" sz="2300" dirty="0">
              <a:solidFill>
                <a:schemeClr val="tx1"/>
              </a:solidFill>
            </a:endParaRPr>
          </a:p>
          <a:p>
            <a:pPr algn="just"/>
            <a:endParaRPr lang="es-CL" sz="18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es-CL" sz="6400" b="1" dirty="0" smtClean="0"/>
              <a:t> </a:t>
            </a:r>
          </a:p>
          <a:p>
            <a:pPr algn="just"/>
            <a:endParaRPr lang="es-CL" sz="6400" b="1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347670328"/>
              </p:ext>
            </p:extLst>
          </p:nvPr>
        </p:nvGraphicFramePr>
        <p:xfrm>
          <a:off x="5829300" y="1447800"/>
          <a:ext cx="30988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173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  <a:solidFill>
            <a:srgbClr val="92D050"/>
          </a:solidFill>
        </p:spPr>
        <p:txBody>
          <a:bodyPr/>
          <a:lstStyle/>
          <a:p>
            <a:pPr algn="ctr"/>
            <a:endParaRPr lang="es-CL" b="1" dirty="0" smtClean="0"/>
          </a:p>
          <a:p>
            <a:pPr algn="ctr"/>
            <a:endParaRPr lang="es-CL" b="1" dirty="0"/>
          </a:p>
          <a:p>
            <a:pPr algn="ctr"/>
            <a:endParaRPr lang="es-CL" b="1" dirty="0" smtClean="0"/>
          </a:p>
          <a:p>
            <a:pPr marL="0" indent="0" algn="ctr">
              <a:buNone/>
            </a:pPr>
            <a:r>
              <a:rPr lang="es-CL" b="1" dirty="0" smtClean="0"/>
              <a:t>El </a:t>
            </a:r>
            <a:r>
              <a:rPr lang="es-CL" b="1" dirty="0"/>
              <a:t>C</a:t>
            </a:r>
            <a:r>
              <a:rPr lang="es-CL" b="1" dirty="0" smtClean="0"/>
              <a:t>hile actual de nuestras intervenciones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34812475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" y="1700809"/>
            <a:ext cx="6197600" cy="4896544"/>
          </a:xfrm>
        </p:spPr>
        <p:txBody>
          <a:bodyPr>
            <a:normAutofit/>
          </a:bodyPr>
          <a:lstStyle/>
          <a:p>
            <a:pPr algn="just"/>
            <a:r>
              <a:rPr lang="es-CL" sz="1600" dirty="0">
                <a:solidFill>
                  <a:schemeClr val="tx1"/>
                </a:solidFill>
              </a:rPr>
              <a:t>La desinstitucionalización de los NNA, sin rebote, no es posible sino se acompaña de políticas que apoyen la revinculación familiar  con un fuerte sistema de monitoreo y </a:t>
            </a:r>
            <a:r>
              <a:rPr lang="es-CL" sz="1600" dirty="0" smtClean="0">
                <a:solidFill>
                  <a:schemeClr val="tx1"/>
                </a:solidFill>
              </a:rPr>
              <a:t>acompañamiento</a:t>
            </a:r>
          </a:p>
          <a:p>
            <a:pPr algn="just"/>
            <a:endParaRPr lang="es-CL" sz="1600" dirty="0">
              <a:solidFill>
                <a:schemeClr val="tx1"/>
              </a:solidFill>
            </a:endParaRPr>
          </a:p>
          <a:p>
            <a:pPr algn="just"/>
            <a:r>
              <a:rPr lang="es-CL" sz="1600" dirty="0">
                <a:solidFill>
                  <a:schemeClr val="tx1"/>
                </a:solidFill>
              </a:rPr>
              <a:t>La complejidad de intervenir una multiplicidad de factores disposicionales y situacionales </a:t>
            </a:r>
            <a:r>
              <a:rPr lang="es-CL" sz="1600" dirty="0" smtClean="0">
                <a:solidFill>
                  <a:schemeClr val="tx1"/>
                </a:solidFill>
              </a:rPr>
              <a:t>que consumen la capacidad de cuidado y  originan </a:t>
            </a:r>
            <a:r>
              <a:rPr lang="es-CL" sz="1600" dirty="0">
                <a:solidFill>
                  <a:schemeClr val="tx1"/>
                </a:solidFill>
              </a:rPr>
              <a:t>la perdida de cuidado parental, </a:t>
            </a:r>
            <a:r>
              <a:rPr lang="es-CL" sz="1600" dirty="0" smtClean="0">
                <a:solidFill>
                  <a:schemeClr val="tx1"/>
                </a:solidFill>
              </a:rPr>
              <a:t>implica también para el </a:t>
            </a:r>
            <a:r>
              <a:rPr lang="es-CL" sz="1600" dirty="0">
                <a:solidFill>
                  <a:schemeClr val="tx1"/>
                </a:solidFill>
              </a:rPr>
              <a:t>Estado, </a:t>
            </a:r>
            <a:r>
              <a:rPr lang="es-CL" sz="1600" dirty="0" smtClean="0">
                <a:solidFill>
                  <a:schemeClr val="tx1"/>
                </a:solidFill>
              </a:rPr>
              <a:t>contar con </a:t>
            </a:r>
            <a:r>
              <a:rPr lang="es-CL" sz="1600" dirty="0">
                <a:solidFill>
                  <a:schemeClr val="tx1"/>
                </a:solidFill>
              </a:rPr>
              <a:t>un sistema </a:t>
            </a:r>
            <a:r>
              <a:rPr lang="es-CL" sz="1600" dirty="0" smtClean="0">
                <a:solidFill>
                  <a:schemeClr val="tx1"/>
                </a:solidFill>
              </a:rPr>
              <a:t>alternativo de </a:t>
            </a:r>
            <a:r>
              <a:rPr lang="es-CL" sz="1600" dirty="0">
                <a:solidFill>
                  <a:schemeClr val="tx1"/>
                </a:solidFill>
              </a:rPr>
              <a:t>cuidados de alto </a:t>
            </a:r>
            <a:r>
              <a:rPr lang="es-CL" sz="1600" dirty="0" smtClean="0">
                <a:solidFill>
                  <a:schemeClr val="tx1"/>
                </a:solidFill>
              </a:rPr>
              <a:t>estándar.</a:t>
            </a:r>
          </a:p>
          <a:p>
            <a:pPr algn="just"/>
            <a:endParaRPr lang="es-CL" sz="1600" dirty="0" smtClean="0">
              <a:solidFill>
                <a:schemeClr val="tx1"/>
              </a:solidFill>
            </a:endParaRPr>
          </a:p>
          <a:p>
            <a:pPr algn="just"/>
            <a:r>
              <a:rPr lang="es-CL" sz="1600" dirty="0" smtClean="0">
                <a:solidFill>
                  <a:schemeClr val="tx1"/>
                </a:solidFill>
              </a:rPr>
              <a:t>El Estado debe adoptar todas las medidas, para que cada NNA, ejerza su derecho a vivir en familia de acuerdo a su interés superior. –Esto supone un </a:t>
            </a:r>
            <a:r>
              <a:rPr lang="es-CL" sz="1600" dirty="0" err="1" smtClean="0">
                <a:solidFill>
                  <a:schemeClr val="tx1"/>
                </a:solidFill>
              </a:rPr>
              <a:t>pull</a:t>
            </a:r>
            <a:r>
              <a:rPr lang="es-CL" sz="1600" dirty="0" smtClean="0">
                <a:solidFill>
                  <a:schemeClr val="tx1"/>
                </a:solidFill>
              </a:rPr>
              <a:t> de políticas públicas de carácter universal y focalizado, que consideren el ciclo vital de los NNA y las capacidades de cuidado y autocuidado de sus familias.</a:t>
            </a:r>
            <a:endParaRPr lang="es-CL" sz="1600" b="1" dirty="0">
              <a:solidFill>
                <a:schemeClr val="tx1"/>
              </a:solidFill>
            </a:endParaRPr>
          </a:p>
          <a:p>
            <a:pPr algn="just"/>
            <a:endParaRPr lang="es-CL" b="1" dirty="0"/>
          </a:p>
          <a:p>
            <a:endParaRPr lang="es-CL" dirty="0"/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521814237"/>
              </p:ext>
            </p:extLst>
          </p:nvPr>
        </p:nvGraphicFramePr>
        <p:xfrm>
          <a:off x="6350000" y="1772816"/>
          <a:ext cx="2527300" cy="39459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CL" sz="2400" b="1" dirty="0" smtClean="0"/>
              <a:t/>
            </a:r>
            <a:br>
              <a:rPr lang="es-CL" sz="2400" b="1" dirty="0" smtClean="0"/>
            </a:br>
            <a:r>
              <a:rPr lang="es-CL" sz="2400" b="1" dirty="0"/>
              <a:t/>
            </a:r>
            <a:br>
              <a:rPr lang="es-CL" sz="2400" b="1" dirty="0"/>
            </a:br>
            <a:endParaRPr lang="es-CL" sz="2400" b="1" dirty="0"/>
          </a:p>
        </p:txBody>
      </p:sp>
    </p:spTree>
    <p:extLst>
      <p:ext uri="{BB962C8B-B14F-4D97-AF65-F5344CB8AC3E}">
        <p14:creationId xmlns:p14="http://schemas.microsoft.com/office/powerpoint/2010/main" val="6564146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260648"/>
            <a:ext cx="8445624" cy="504056"/>
          </a:xfrm>
        </p:spPr>
        <p:txBody>
          <a:bodyPr>
            <a:normAutofit fontScale="90000"/>
          </a:bodyPr>
          <a:lstStyle/>
          <a:p>
            <a:pPr algn="l"/>
            <a:r>
              <a:rPr lang="es-C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sz="2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L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Ejercicio N°5: Evaluación de ejercicio de derechos a nivel micro y macro:</a:t>
            </a:r>
            <a:br>
              <a:rPr lang="es-C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sz="2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L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CL" sz="2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988840"/>
            <a:ext cx="8640960" cy="489654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C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s-CL" sz="18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C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riterios:</a:t>
            </a:r>
            <a:endParaRPr lang="es-CL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s-C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es-C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PROGRESIVIDAD </a:t>
            </a:r>
            <a:r>
              <a:rPr lang="es-CL" sz="1800" dirty="0">
                <a:latin typeface="Arial" panose="020B0604020202020204" pitchFamily="34" charset="0"/>
                <a:cs typeface="Arial" panose="020B0604020202020204" pitchFamily="34" charset="0"/>
              </a:rPr>
              <a:t>en la garantía </a:t>
            </a:r>
            <a:r>
              <a:rPr lang="es-C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  los derechos</a:t>
            </a:r>
            <a:r>
              <a:rPr lang="es-CL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cuanto avanzamos, es </a:t>
            </a:r>
            <a:r>
              <a:rPr lang="es-CL" sz="1800" dirty="0">
                <a:latin typeface="Arial" panose="020B0604020202020204" pitchFamily="34" charset="0"/>
                <a:cs typeface="Arial" panose="020B0604020202020204" pitchFamily="34" charset="0"/>
              </a:rPr>
              <a:t>decir, en cuánto tiempo es posible </a:t>
            </a:r>
            <a:r>
              <a:rPr lang="es-C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alcanzar un estándar internacional </a:t>
            </a:r>
            <a:r>
              <a:rPr lang="es-CL" sz="1800" dirty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C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su </a:t>
            </a:r>
            <a:r>
              <a:rPr lang="es-CL" sz="1800" dirty="0">
                <a:latin typeface="Arial" panose="020B0604020202020204" pitchFamily="34" charset="0"/>
                <a:cs typeface="Arial" panose="020B0604020202020204" pitchFamily="34" charset="0"/>
              </a:rPr>
              <a:t>cumplimiento </a:t>
            </a:r>
            <a:endParaRPr lang="es-CL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es-CL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s-C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C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PRIORIZACION</a:t>
            </a:r>
            <a:r>
              <a:rPr lang="es-C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respecto a </a:t>
            </a:r>
            <a:r>
              <a:rPr lang="es-CL" sz="1800" dirty="0">
                <a:latin typeface="Arial" panose="020B0604020202020204" pitchFamily="34" charset="0"/>
                <a:cs typeface="Arial" panose="020B0604020202020204" pitchFamily="34" charset="0"/>
              </a:rPr>
              <a:t>qué necesidad y a qué </a:t>
            </a:r>
            <a:r>
              <a:rPr lang="es-C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población, </a:t>
            </a:r>
            <a:r>
              <a:rPr lang="es-CL" sz="1800" dirty="0">
                <a:latin typeface="Arial" panose="020B0604020202020204" pitchFamily="34" charset="0"/>
                <a:cs typeface="Arial" panose="020B0604020202020204" pitchFamily="34" charset="0"/>
              </a:rPr>
              <a:t>darle mas peso y recursos en </a:t>
            </a:r>
            <a:r>
              <a:rPr lang="es-C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los planes de mejoramiento de la calidad. Como se organizan las prioridades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s-CL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s-C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C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PRESUPUESTO</a:t>
            </a:r>
            <a:r>
              <a:rPr lang="es-C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cuanto se asigna </a:t>
            </a:r>
            <a:r>
              <a:rPr lang="es-CL" sz="1800" dirty="0">
                <a:latin typeface="Arial" panose="020B0604020202020204" pitchFamily="34" charset="0"/>
                <a:cs typeface="Arial" panose="020B0604020202020204" pitchFamily="34" charset="0"/>
              </a:rPr>
              <a:t>al cumplimiento de cada </a:t>
            </a:r>
            <a:r>
              <a:rPr lang="es-C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derecho en un plan de mejoramiento de la calidad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s-C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s-C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CL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PARTICIPACIÓN </a:t>
            </a:r>
            <a:r>
              <a:rPr lang="es-C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como </a:t>
            </a:r>
            <a:r>
              <a:rPr lang="es-CL" sz="1800" dirty="0">
                <a:latin typeface="Arial" panose="020B0604020202020204" pitchFamily="34" charset="0"/>
                <a:cs typeface="Arial" panose="020B0604020202020204" pitchFamily="34" charset="0"/>
              </a:rPr>
              <a:t>empoderamiento y construcción de sujetos de </a:t>
            </a:r>
            <a:r>
              <a:rPr lang="es-C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derechos</a:t>
            </a:r>
            <a:endParaRPr lang="es-C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L" sz="1800" dirty="0" smtClean="0"/>
          </a:p>
          <a:p>
            <a:pPr marL="0" indent="0" algn="just">
              <a:buNone/>
            </a:pPr>
            <a:endParaRPr lang="es-CL" sz="1800" dirty="0"/>
          </a:p>
        </p:txBody>
      </p:sp>
    </p:spTree>
    <p:extLst>
      <p:ext uri="{BB962C8B-B14F-4D97-AF65-F5344CB8AC3E}">
        <p14:creationId xmlns:p14="http://schemas.microsoft.com/office/powerpoint/2010/main" val="360984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1" y="274638"/>
            <a:ext cx="8695547" cy="706090"/>
          </a:xfrm>
        </p:spPr>
        <p:txBody>
          <a:bodyPr>
            <a:noAutofit/>
          </a:bodyPr>
          <a:lstStyle/>
          <a:p>
            <a:pPr algn="l"/>
            <a:r>
              <a:rPr lang="es-C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sz="2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L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Ejercicio N°6: Aplicando, el Enfoque de Desarrollo humano de derechos (EDHD):</a:t>
            </a:r>
            <a:endParaRPr lang="es-C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556792"/>
            <a:ext cx="8435280" cy="5145435"/>
          </a:xfrm>
        </p:spPr>
        <p:txBody>
          <a:bodyPr>
            <a:normAutofit/>
          </a:bodyPr>
          <a:lstStyle/>
          <a:p>
            <a:pPr algn="just"/>
            <a:endParaRPr lang="es-CL" sz="2200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s-C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Fortalece </a:t>
            </a:r>
            <a:r>
              <a:rPr lang="es-CL" sz="2200" dirty="0">
                <a:latin typeface="Arial" panose="020B0604020202020204" pitchFamily="34" charset="0"/>
                <a:cs typeface="Arial" panose="020B0604020202020204" pitchFamily="34" charset="0"/>
              </a:rPr>
              <a:t>las capacidades del individuo para la reivindicación y el ejercicio de </a:t>
            </a:r>
            <a:r>
              <a:rPr lang="es-C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los derechos</a:t>
            </a:r>
            <a:r>
              <a:rPr lang="es-CL" sz="2200" dirty="0">
                <a:latin typeface="Arial" panose="020B0604020202020204" pitchFamily="34" charset="0"/>
                <a:cs typeface="Arial" panose="020B0604020202020204" pitchFamily="34" charset="0"/>
              </a:rPr>
              <a:t>, el empoderamiento, y de otro lado, fortalece las capacidades del Estado para </a:t>
            </a:r>
            <a:r>
              <a:rPr lang="es-C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cumplir con </a:t>
            </a:r>
            <a:r>
              <a:rPr lang="es-CL" sz="2200" dirty="0">
                <a:latin typeface="Arial" panose="020B0604020202020204" pitchFamily="34" charset="0"/>
                <a:cs typeface="Arial" panose="020B0604020202020204" pitchFamily="34" charset="0"/>
              </a:rPr>
              <a:t>sus </a:t>
            </a:r>
            <a:r>
              <a:rPr lang="es-C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obligaciones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s-CL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s-C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Parte </a:t>
            </a:r>
            <a:r>
              <a:rPr lang="es-CL" sz="2200" dirty="0">
                <a:latin typeface="Arial" panose="020B0604020202020204" pitchFamily="34" charset="0"/>
                <a:cs typeface="Arial" panose="020B0604020202020204" pitchFamily="34" charset="0"/>
              </a:rPr>
              <a:t>de la universalidad, la igualdad y la </a:t>
            </a:r>
            <a:r>
              <a:rPr lang="es-C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no discriminación</a:t>
            </a:r>
            <a:r>
              <a:rPr lang="es-CL" sz="2200" dirty="0">
                <a:latin typeface="Arial" panose="020B0604020202020204" pitchFamily="34" charset="0"/>
                <a:cs typeface="Arial" panose="020B0604020202020204" pitchFamily="34" charset="0"/>
              </a:rPr>
              <a:t>, de donde se desprenden las acciones preferenciales </a:t>
            </a:r>
            <a:r>
              <a:rPr lang="es-C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hacia los grupos vulnerables </a:t>
            </a:r>
            <a:r>
              <a:rPr lang="es-CL" sz="2200" dirty="0">
                <a:latin typeface="Arial" panose="020B0604020202020204" pitchFamily="34" charset="0"/>
                <a:cs typeface="Arial" panose="020B0604020202020204" pitchFamily="34" charset="0"/>
              </a:rPr>
              <a:t>o excluidos de la </a:t>
            </a:r>
            <a:r>
              <a:rPr lang="es-C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sociedad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s-CL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s-C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Parte de la interdependencia, la </a:t>
            </a:r>
            <a:r>
              <a:rPr lang="es-CL" sz="2200" dirty="0">
                <a:latin typeface="Arial" panose="020B0604020202020204" pitchFamily="34" charset="0"/>
                <a:cs typeface="Arial" panose="020B0604020202020204" pitchFamily="34" charset="0"/>
              </a:rPr>
              <a:t>integralidad de todos </a:t>
            </a:r>
            <a:r>
              <a:rPr lang="es-C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los derechos y de la </a:t>
            </a:r>
            <a:r>
              <a:rPr lang="es-CL" sz="2200" dirty="0">
                <a:latin typeface="Arial" panose="020B0604020202020204" pitchFamily="34" charset="0"/>
                <a:cs typeface="Arial" panose="020B0604020202020204" pitchFamily="34" charset="0"/>
              </a:rPr>
              <a:t>participación activa de los titulares de derechos </a:t>
            </a:r>
            <a:r>
              <a:rPr lang="es-C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así como de </a:t>
            </a:r>
            <a:r>
              <a:rPr lang="es-CL" sz="2200" dirty="0">
                <a:latin typeface="Arial" panose="020B0604020202020204" pitchFamily="34" charset="0"/>
                <a:cs typeface="Arial" panose="020B0604020202020204" pitchFamily="34" charset="0"/>
              </a:rPr>
              <a:t>la rendición de cuentas </a:t>
            </a:r>
            <a:r>
              <a:rPr lang="es-C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de los </a:t>
            </a:r>
            <a:r>
              <a:rPr lang="es-CL" sz="2200" dirty="0">
                <a:latin typeface="Arial" panose="020B0604020202020204" pitchFamily="34" charset="0"/>
                <a:cs typeface="Arial" panose="020B0604020202020204" pitchFamily="34" charset="0"/>
              </a:rPr>
              <a:t>portadores de </a:t>
            </a:r>
            <a:r>
              <a:rPr lang="es-C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obligaciones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s-CL" sz="2200" dirty="0" smtClean="0"/>
          </a:p>
        </p:txBody>
      </p:sp>
    </p:spTree>
    <p:extLst>
      <p:ext uri="{BB962C8B-B14F-4D97-AF65-F5344CB8AC3E}">
        <p14:creationId xmlns:p14="http://schemas.microsoft.com/office/powerpoint/2010/main" val="202452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5536" y="-356651"/>
            <a:ext cx="8568952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sz="2200" dirty="0" smtClean="0"/>
          </a:p>
          <a:p>
            <a:endParaRPr lang="es-CL" sz="2200" dirty="0"/>
          </a:p>
          <a:p>
            <a:pPr lvl="1"/>
            <a:endParaRPr lang="es-CL" sz="2400" b="1" u="none" dirty="0" smtClean="0">
              <a:cs typeface="Arial" panose="020B0604020202020204" pitchFamily="34" charset="0"/>
            </a:endParaRPr>
          </a:p>
          <a:p>
            <a:pPr lvl="1"/>
            <a:endParaRPr lang="es-CL" sz="2400" b="1" u="none" dirty="0">
              <a:cs typeface="Arial" panose="020B0604020202020204" pitchFamily="34" charset="0"/>
            </a:endParaRPr>
          </a:p>
          <a:p>
            <a:pPr lvl="1"/>
            <a:r>
              <a:rPr lang="es-CL" sz="2400" b="1" u="none" dirty="0" smtClean="0">
                <a:cs typeface="Arial" panose="020B0604020202020204" pitchFamily="34" charset="0"/>
              </a:rPr>
              <a:t>EL </a:t>
            </a:r>
            <a:r>
              <a:rPr lang="es-CL" sz="2400" b="1" u="none" dirty="0">
                <a:cs typeface="Arial" panose="020B0604020202020204" pitchFamily="34" charset="0"/>
              </a:rPr>
              <a:t>Enfoque de desarrollo humano de derechos (EDHD</a:t>
            </a:r>
            <a:r>
              <a:rPr lang="es-CL" sz="2400" b="1" u="none" dirty="0" smtClean="0">
                <a:cs typeface="Arial" panose="020B0604020202020204" pitchFamily="34" charset="0"/>
              </a:rPr>
              <a:t>):</a:t>
            </a:r>
            <a:endParaRPr lang="es-CL" sz="2400" dirty="0"/>
          </a:p>
          <a:p>
            <a:endParaRPr lang="es-CL" sz="2000" dirty="0"/>
          </a:p>
          <a:p>
            <a:r>
              <a:rPr lang="es-CL" sz="2000" u="none" dirty="0" smtClean="0"/>
              <a:t>       En </a:t>
            </a:r>
            <a:r>
              <a:rPr lang="es-CL" sz="2000" u="none" dirty="0"/>
              <a:t>este contexto, </a:t>
            </a:r>
            <a:r>
              <a:rPr lang="es-CL" sz="2000" b="1" u="none" dirty="0"/>
              <a:t>la medición de los derechos sociales </a:t>
            </a:r>
            <a:r>
              <a:rPr lang="es-CL" sz="2000" u="none" dirty="0"/>
              <a:t>desde </a:t>
            </a:r>
            <a:r>
              <a:rPr lang="es-CL" sz="2000" u="none" dirty="0" smtClean="0"/>
              <a:t>un        EDHD</a:t>
            </a:r>
            <a:r>
              <a:rPr lang="es-CL" sz="2000" u="none" dirty="0"/>
              <a:t>, puede medirse a través de los siguientes estándares: </a:t>
            </a:r>
          </a:p>
          <a:p>
            <a:pPr marL="45720" indent="0">
              <a:buNone/>
            </a:pPr>
            <a:endParaRPr lang="es-CL" sz="2000" u="none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s-CL" sz="2000" u="none" dirty="0"/>
              <a:t>Asequibilidad, se puedan disponer en cantidad </a:t>
            </a:r>
            <a:r>
              <a:rPr lang="es-CL" sz="2000" u="none" dirty="0" smtClean="0"/>
              <a:t>suficiente</a:t>
            </a:r>
          </a:p>
          <a:p>
            <a:pPr lvl="1"/>
            <a:endParaRPr lang="es-CL" sz="2000" u="none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s-CL" sz="2000" u="none" dirty="0"/>
              <a:t>Accesibilidad, están al alcance de todos (físicamente,  económicamente</a:t>
            </a:r>
            <a:r>
              <a:rPr lang="es-CL" sz="2000" u="none" dirty="0" smtClean="0"/>
              <a:t>)</a:t>
            </a:r>
          </a:p>
          <a:p>
            <a:pPr lvl="1"/>
            <a:endParaRPr lang="es-CL" sz="2000" u="none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s-CL" sz="2000" u="none" dirty="0"/>
              <a:t>Aceptabilidad, adecuados, de buena calidad y pertinentes para </a:t>
            </a:r>
            <a:r>
              <a:rPr lang="es-CL" sz="2000" u="none" dirty="0" smtClean="0"/>
              <a:t>todos</a:t>
            </a:r>
          </a:p>
          <a:p>
            <a:pPr lvl="1"/>
            <a:endParaRPr lang="es-CL" sz="2000" u="none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s-CL" sz="2000" u="none" dirty="0"/>
              <a:t>Adaptabilidad para acomodarse a las necesidades sociales y culturales de las personas</a:t>
            </a:r>
          </a:p>
          <a:p>
            <a:pPr algn="just"/>
            <a:endParaRPr lang="es-CL" sz="2000" dirty="0"/>
          </a:p>
          <a:p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val="17901157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CL" sz="2400" b="1" dirty="0" smtClean="0"/>
          </a:p>
          <a:p>
            <a:pPr marL="0" indent="0">
              <a:buNone/>
            </a:pPr>
            <a:endParaRPr lang="es-CL" sz="2400" b="1" dirty="0"/>
          </a:p>
          <a:p>
            <a:pPr marL="0" indent="0">
              <a:buNone/>
            </a:pPr>
            <a:endParaRPr lang="es-CL" sz="2400" b="1" dirty="0" smtClean="0"/>
          </a:p>
          <a:p>
            <a:pPr marL="0" indent="0">
              <a:buNone/>
            </a:pPr>
            <a:endParaRPr lang="es-CL" sz="2400" b="1" dirty="0"/>
          </a:p>
          <a:p>
            <a:pPr marL="0" indent="0" algn="ctr">
              <a:buNone/>
            </a:pPr>
            <a:r>
              <a:rPr lang="es-CL" sz="2400" b="1" dirty="0" smtClean="0"/>
              <a:t>Los cambios legislativos y de política publica para el 2016-2017</a:t>
            </a:r>
            <a:endParaRPr lang="es-CL" sz="2400" b="1" dirty="0"/>
          </a:p>
        </p:txBody>
      </p:sp>
    </p:spTree>
    <p:extLst>
      <p:ext uri="{BB962C8B-B14F-4D97-AF65-F5344CB8AC3E}">
        <p14:creationId xmlns:p14="http://schemas.microsoft.com/office/powerpoint/2010/main" val="19114798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71" b="94428" l="20209" r="81617">
                        <a14:foregroundMark x1="16037" y1="70674" x2="16037" y2="70674"/>
                        <a14:foregroundMark x1="15385" y1="74291" x2="11473" y2="73118"/>
                        <a14:foregroundMark x1="17862" y1="73607" x2="17862" y2="73607"/>
                        <a14:foregroundMark x1="13950" y1="68231" x2="9126" y2="70479"/>
                        <a14:foregroundMark x1="87484" y1="69306" x2="88787" y2="87977"/>
                        <a14:foregroundMark x1="95046" y1="70479" x2="95046" y2="74096"/>
                        <a14:backgroundMark x1="12777" y1="78788" x2="13299" y2="92864"/>
                      </a14:backgroundRemoval>
                    </a14:imgEffect>
                  </a14:imgLayer>
                </a14:imgProps>
              </a:ext>
            </a:extLst>
          </a:blip>
          <a:srcRect l="19191" t="8524" r="17897" b="4016"/>
          <a:stretch/>
        </p:blipFill>
        <p:spPr>
          <a:xfrm>
            <a:off x="562512" y="1143000"/>
            <a:ext cx="2589040" cy="4800600"/>
          </a:xfrm>
          <a:prstGeom prst="rect">
            <a:avLst/>
          </a:prstGeom>
        </p:spPr>
      </p:pic>
      <p:pic>
        <p:nvPicPr>
          <p:cNvPr id="14338" name="Picture 2" descr="Resultado de imagen para binoculare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381000"/>
            <a:ext cx="1600200" cy="762000"/>
          </a:xfrm>
          <a:prstGeom prst="rect">
            <a:avLst/>
          </a:prstGeom>
          <a:noFill/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" y="5919436"/>
            <a:ext cx="2806693" cy="949853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352800" y="5943600"/>
            <a:ext cx="5486400" cy="685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none" dirty="0" smtClean="0">
                <a:solidFill>
                  <a:srgbClr val="000000"/>
                </a:solidFill>
              </a:rPr>
              <a:t>FUNDAMENTOS: DERECHOS HUMANOS</a:t>
            </a:r>
            <a:endParaRPr lang="en-US" b="1" u="none" dirty="0">
              <a:solidFill>
                <a:srgbClr val="00000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352800" y="5257800"/>
            <a:ext cx="5486400" cy="6858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none" dirty="0" smtClean="0">
                <a:solidFill>
                  <a:srgbClr val="000000"/>
                </a:solidFill>
              </a:rPr>
              <a:t>FUNDAMENTOS: CONVENCIÓN SOBRE LOS DERECHOS DEL NIÑO</a:t>
            </a:r>
            <a:endParaRPr lang="en-US" b="1" u="none" dirty="0">
              <a:solidFill>
                <a:srgbClr val="00000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352800" y="4572000"/>
            <a:ext cx="5486400" cy="6858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none" dirty="0" smtClean="0">
                <a:solidFill>
                  <a:srgbClr val="000000"/>
                </a:solidFill>
              </a:rPr>
              <a:t>PRIMER PISO: LEY DE GARANTÍA DE LOS DERECHOS DE LA NIÑEZ</a:t>
            </a:r>
            <a:endParaRPr lang="en-US" b="1" u="none" dirty="0">
              <a:solidFill>
                <a:srgbClr val="00000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352800" y="3886200"/>
            <a:ext cx="5486400" cy="685800"/>
          </a:xfrm>
          <a:prstGeom prst="roundRect">
            <a:avLst/>
          </a:prstGeom>
          <a:solidFill>
            <a:srgbClr val="D63CC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none" dirty="0" smtClean="0">
                <a:solidFill>
                  <a:srgbClr val="000000"/>
                </a:solidFill>
              </a:rPr>
              <a:t>SEGUNDO PISO: ORGANO RECTOR E INSTITUCIONALIDAD</a:t>
            </a:r>
            <a:endParaRPr lang="en-US" b="1" u="none" dirty="0">
              <a:solidFill>
                <a:srgbClr val="00000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352800" y="3200400"/>
            <a:ext cx="5486400" cy="685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none" dirty="0" smtClean="0">
                <a:solidFill>
                  <a:srgbClr val="000000"/>
                </a:solidFill>
              </a:rPr>
              <a:t>TERCER PISO: PROYECCIÓN TERRITORIAL</a:t>
            </a:r>
            <a:endParaRPr lang="en-US" b="1" u="none" dirty="0">
              <a:solidFill>
                <a:srgbClr val="000000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352800" y="2514600"/>
            <a:ext cx="5486400" cy="685800"/>
          </a:xfrm>
          <a:prstGeom prst="roundRect">
            <a:avLst/>
          </a:prstGeom>
          <a:solidFill>
            <a:srgbClr val="EEFA6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none" dirty="0" smtClean="0">
                <a:solidFill>
                  <a:srgbClr val="000000"/>
                </a:solidFill>
              </a:rPr>
              <a:t>CUARTO PISO: PROTECCIÓN ADMINISTRATIVA Y JUDICIAL</a:t>
            </a:r>
            <a:endParaRPr lang="en-US" b="1" u="none" dirty="0">
              <a:solidFill>
                <a:srgbClr val="000000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352800" y="1828800"/>
            <a:ext cx="5486400" cy="685800"/>
          </a:xfrm>
          <a:prstGeom prst="roundRect">
            <a:avLst/>
          </a:prstGeom>
          <a:solidFill>
            <a:srgbClr val="7BFA6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none" dirty="0" smtClean="0">
                <a:solidFill>
                  <a:srgbClr val="000000"/>
                </a:solidFill>
              </a:rPr>
              <a:t>QUINTO PISO: PARTICIPACIÓN </a:t>
            </a:r>
            <a:endParaRPr lang="en-US" b="1" u="none" dirty="0">
              <a:solidFill>
                <a:srgbClr val="000000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3352800" y="1143000"/>
            <a:ext cx="5486400" cy="609600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none" dirty="0" smtClean="0">
                <a:solidFill>
                  <a:srgbClr val="000000"/>
                </a:solidFill>
              </a:rPr>
              <a:t>SEXTO PISO: DEFENSOR AUTÓNOMO</a:t>
            </a:r>
            <a:endParaRPr lang="en-US" b="1" u="non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86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pbs.twimg.com/media/BqiupbSCcAEFoNk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8712968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6215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Resultado de imagen de imagenes de mujeres fuer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4320480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holaxd.com/wp-content/uploads/2014/08/muj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908720"/>
            <a:ext cx="4461123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65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lejandra\Desktop\minorias etnica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636" y="1412776"/>
            <a:ext cx="3590925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lejandra\Desktop\monorias etnicas 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27051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lejandra\Desktop\migrantes.jpg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532" y="2708920"/>
            <a:ext cx="2381571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lejandra\Desktop\minorias sexual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33" y="4873674"/>
            <a:ext cx="3238500" cy="153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lejandra\Desktop\migrantes 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268760"/>
            <a:ext cx="2105025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lejandra\Desktop\monorias sexuales 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57" y="3108970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Alejandra\Desktop\chile-protesta-estudiantil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3" y="2708920"/>
            <a:ext cx="3329161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Alejandra\Desktop\inclusivo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5" y="4800005"/>
            <a:ext cx="3096345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lejandra\Desktop\PageImage-460050-3469764-4569-charyss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873675"/>
            <a:ext cx="2592288" cy="153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17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lejandra\Desktop\mafald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208912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00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8778" y="351706"/>
            <a:ext cx="8229600" cy="1143000"/>
          </a:xfrm>
        </p:spPr>
        <p:txBody>
          <a:bodyPr/>
          <a:lstStyle/>
          <a:p>
            <a:pPr algn="l"/>
            <a:r>
              <a:rPr lang="es-CL" dirty="0" smtClean="0"/>
              <a:t/>
            </a:r>
            <a:br>
              <a:rPr lang="es-CL" dirty="0" smtClean="0"/>
            </a:br>
            <a:r>
              <a:rPr lang="es-CL" dirty="0" smtClean="0"/>
              <a:t>Ámbito legislativo</a:t>
            </a:r>
            <a:endParaRPr lang="es-CL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4520446"/>
              </p:ext>
            </p:extLst>
          </p:nvPr>
        </p:nvGraphicFramePr>
        <p:xfrm>
          <a:off x="457200" y="1844824"/>
          <a:ext cx="8507288" cy="4281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6549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</p:spPr>
        <p:txBody>
          <a:bodyPr/>
          <a:lstStyle/>
          <a:p>
            <a:pPr marL="0" indent="0">
              <a:buNone/>
            </a:pPr>
            <a:endParaRPr lang="es-CL" dirty="0" smtClean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 smtClean="0"/>
          </a:p>
          <a:p>
            <a:pPr marL="0" indent="0" algn="ctr">
              <a:buNone/>
            </a:pPr>
            <a:r>
              <a:rPr lang="es-CL" b="1" dirty="0" smtClean="0"/>
              <a:t>¿Desde que lugar intervenimos?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2225571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96144"/>
          </a:xfrm>
        </p:spPr>
        <p:txBody>
          <a:bodyPr/>
          <a:lstStyle/>
          <a:p>
            <a:pPr algn="l"/>
            <a:r>
              <a:rPr lang="es-CL" sz="2800" dirty="0" smtClean="0"/>
              <a:t/>
            </a:r>
            <a:br>
              <a:rPr lang="es-CL" sz="2800" dirty="0" smtClean="0"/>
            </a:br>
            <a:r>
              <a:rPr lang="es-CL" sz="2800" dirty="0"/>
              <a:t/>
            </a:r>
            <a:br>
              <a:rPr lang="es-CL" sz="2800" dirty="0"/>
            </a:br>
            <a:r>
              <a:rPr lang="es-CL" sz="2800" b="1" dirty="0" smtClean="0"/>
              <a:t>¿Ámbitos de intervención?</a:t>
            </a:r>
            <a:endParaRPr lang="es-CL" sz="2800" b="1" dirty="0"/>
          </a:p>
        </p:txBody>
      </p:sp>
      <p:pic>
        <p:nvPicPr>
          <p:cNvPr id="4" name="Objeto 7"/>
          <p:cNvPicPr>
            <a:picLocks noGrp="1" noChangeArrowheads="1"/>
          </p:cNvPicPr>
          <p:nvPr>
            <p:ph idx="1"/>
          </p:nvPr>
        </p:nvPicPr>
        <p:blipFill>
          <a:blip r:embed="rId2"/>
          <a:srcRect b="-549"/>
          <a:stretch>
            <a:fillRect/>
          </a:stretch>
        </p:blipFill>
        <p:spPr bwMode="auto">
          <a:xfrm>
            <a:off x="539552" y="1556792"/>
            <a:ext cx="784887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3875658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6904</TotalTime>
  <Words>1171</Words>
  <Application>Microsoft Office PowerPoint</Application>
  <PresentationFormat>Presentación en pantalla (4:3)</PresentationFormat>
  <Paragraphs>168</Paragraphs>
  <Slides>25</Slides>
  <Notes>8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7" baseType="lpstr">
      <vt:lpstr>Diseño predeterminado</vt:lpstr>
      <vt:lpstr>Diapositiva</vt:lpstr>
      <vt:lpstr>   MONITOREANDO DESDE UN ENFOQUE DE DERECHO, LOS PROCESOS DE INTERVENCIÓN CON LOS NIÑOS (AS)Y SUS FAMILIAS     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Ámbito legislativo</vt:lpstr>
      <vt:lpstr>Presentación de PowerPoint</vt:lpstr>
      <vt:lpstr>  ¿Ámbitos de intervención?</vt:lpstr>
      <vt:lpstr>Presentación de PowerPoint</vt:lpstr>
      <vt:lpstr>                                Ruta de la perdida del cuidado parental  </vt:lpstr>
      <vt:lpstr>Presentación de PowerPoint</vt:lpstr>
      <vt:lpstr> </vt:lpstr>
      <vt:lpstr>  </vt:lpstr>
      <vt:lpstr>  </vt:lpstr>
      <vt:lpstr> ZOOM al  contexto en que las familias pierden el cuidado: </vt:lpstr>
      <vt:lpstr>Presentación de PowerPoint</vt:lpstr>
      <vt:lpstr>       </vt:lpstr>
      <vt:lpstr>      </vt:lpstr>
      <vt:lpstr>  </vt:lpstr>
      <vt:lpstr>  Ejercicio N°5: Evaluación de ejercicio de derechos a nivel micro y macro:  </vt:lpstr>
      <vt:lpstr>  Ejercicio N°6: Aplicando, el Enfoque de Desarrollo humano de derechos (EDHD):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Ale</dc:creator>
  <cp:lastModifiedBy>Alejandra Riveros</cp:lastModifiedBy>
  <cp:revision>471</cp:revision>
  <cp:lastPrinted>2014-01-09T20:37:53Z</cp:lastPrinted>
  <dcterms:created xsi:type="dcterms:W3CDTF">2010-02-23T17:32:49Z</dcterms:created>
  <dcterms:modified xsi:type="dcterms:W3CDTF">2015-12-17T14:51:55Z</dcterms:modified>
</cp:coreProperties>
</file>