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257" r:id="rId4"/>
    <p:sldId id="259" r:id="rId5"/>
    <p:sldId id="261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1B4B2-9B5E-6245-BB71-7F06E56C4051}" type="datetimeFigureOut">
              <a:rPr lang="es-ES_tradnl" smtClean="0"/>
              <a:t>18/11/2016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5650C5-27BC-6A43-AA38-7B9E6FD10A3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90202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4DE0AF-C0BE-3245-A538-50A3FCD6AF63}" type="datetimeFigureOut">
              <a:rPr lang="es-ES_tradnl" smtClean="0"/>
              <a:t>18/11/2016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6E121-25E0-9B43-9296-9D56E986C11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82227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11/18/2016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11/18/2016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11/18/2016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11/18/2016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11/18/2016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11/18/2016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11/18/2016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11/18/2016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11/18/2016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11/18/2016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11/18/2016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11/18/2016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>
                <a:latin typeface="+mn-lt"/>
              </a:rPr>
              <a:t>La violencia en nuestro entorno</a:t>
            </a:r>
            <a:endParaRPr lang="es-CL" dirty="0">
              <a:latin typeface="+mn-lt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1307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6549" y="151177"/>
            <a:ext cx="9720072" cy="1499616"/>
          </a:xfrm>
        </p:spPr>
        <p:txBody>
          <a:bodyPr/>
          <a:lstStyle/>
          <a:p>
            <a:r>
              <a:rPr lang="es-CL" dirty="0" smtClean="0">
                <a:latin typeface="+mn-lt"/>
              </a:rPr>
              <a:t>La violencia y el </a:t>
            </a:r>
            <a:r>
              <a:rPr lang="es-CL" dirty="0" err="1" smtClean="0">
                <a:latin typeface="+mn-lt"/>
              </a:rPr>
              <a:t>bullying</a:t>
            </a:r>
            <a:endParaRPr lang="es-CL" dirty="0"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1698" y="2303557"/>
            <a:ext cx="8506240" cy="4554443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CL" dirty="0" smtClean="0">
                <a:solidFill>
                  <a:srgbClr val="FF0000"/>
                </a:solidFill>
              </a:rPr>
              <a:t>El bullying: introducción (presencial y </a:t>
            </a:r>
            <a:r>
              <a:rPr lang="es-CL" dirty="0" smtClean="0">
                <a:solidFill>
                  <a:srgbClr val="FF0000"/>
                </a:solidFill>
              </a:rPr>
              <a:t>virtual</a:t>
            </a:r>
            <a:r>
              <a:rPr lang="es-CL" dirty="0" smtClean="0">
                <a:solidFill>
                  <a:srgbClr val="FF0000"/>
                </a:solidFill>
              </a:rPr>
              <a:t>)</a:t>
            </a:r>
            <a:endParaRPr lang="es-ES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rgbClr val="FF0000"/>
                </a:solidFill>
              </a:rPr>
              <a:t>¿Por qué elegimos esto?</a:t>
            </a:r>
            <a:endParaRPr lang="es-ES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CL" dirty="0" smtClean="0">
                <a:solidFill>
                  <a:srgbClr val="FF0000"/>
                </a:solidFill>
              </a:rPr>
              <a:t> </a:t>
            </a:r>
            <a:r>
              <a:rPr lang="es-ES" dirty="0" smtClean="0"/>
              <a:t>Ya </a:t>
            </a:r>
            <a:r>
              <a:rPr lang="es-ES" dirty="0" smtClean="0"/>
              <a:t>que consideramos que son los espacios que a pesar de estar regulados o autorizados se dan mas formas de violencia</a:t>
            </a:r>
            <a:r>
              <a:rPr lang="es-ES" dirty="0" smtClean="0"/>
              <a:t>. Encontramos que los principales focos son los colegios y las redes sociales y/o aparatos tecnológicos</a:t>
            </a:r>
            <a:r>
              <a:rPr lang="es-ES" dirty="0"/>
              <a:t>.</a:t>
            </a:r>
            <a:endParaRPr lang="es-CL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s-CL" dirty="0" smtClean="0"/>
              <a:t>Entendemos el bullying como pasar a llevar al otro</a:t>
            </a:r>
            <a:r>
              <a:rPr lang="es-ES" dirty="0" smtClean="0"/>
              <a:t>, teniendo como motivación el lograr sentirse superior. ¿Por qué sucede esto? ¿Cuales son las principales causas? AUTOESTIMA.</a:t>
            </a:r>
            <a:r>
              <a:rPr lang="es-ES" u="sng" dirty="0" smtClean="0"/>
              <a:t> </a:t>
            </a:r>
            <a:endParaRPr lang="es-CL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s-CL" dirty="0" smtClean="0"/>
              <a:t>Presencial: Exclusión e indiferencia hacia el otro</a:t>
            </a:r>
            <a:r>
              <a:rPr lang="es-ES" dirty="0" smtClean="0"/>
              <a:t>. Puede ir escalando niveles y llegar a las golpizas. </a:t>
            </a:r>
            <a:endParaRPr lang="es-CL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s-CL" dirty="0" smtClean="0"/>
              <a:t>Virtual: Se hace presente mediantes insultos y malos tratos, al no dar la cara. Se burlan los defectos y se </a:t>
            </a:r>
            <a:r>
              <a:rPr lang="es-CL" dirty="0" err="1" smtClean="0"/>
              <a:t>viralizan</a:t>
            </a:r>
            <a:r>
              <a:rPr lang="es-CL" dirty="0" smtClean="0"/>
              <a:t> las diferencias.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L" dirty="0" smtClean="0"/>
              <a:t>Independiente del entorno: </a:t>
            </a:r>
            <a:r>
              <a:rPr lang="es-ES" dirty="0" smtClean="0"/>
              <a:t>en todos los colegios, sin importar el curso, nivel educacional; y en las redes sociales de cada uno de nosotros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7238" y="1248715"/>
            <a:ext cx="2705100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98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4129" y="402557"/>
            <a:ext cx="9720072" cy="1499616"/>
          </a:xfrm>
        </p:spPr>
        <p:txBody>
          <a:bodyPr/>
          <a:lstStyle/>
          <a:p>
            <a:r>
              <a:rPr lang="es-CL" dirty="0"/>
              <a:t>¿Cómo nos afecta?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24129" y="1752726"/>
            <a:ext cx="9720073" cy="4023360"/>
          </a:xfrm>
        </p:spPr>
        <p:txBody>
          <a:bodyPr>
            <a:normAutofit lnSpcReduction="10000"/>
          </a:bodyPr>
          <a:lstStyle/>
          <a:p>
            <a:endParaRPr lang="es-CL" dirty="0" smtClean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CL" dirty="0" smtClean="0"/>
              <a:t>El bullying es independiente de neustras características físicas, económicas, psicosociales… </a:t>
            </a:r>
            <a:r>
              <a:rPr lang="es-ES" dirty="0" smtClean="0"/>
              <a:t>E</a:t>
            </a:r>
            <a:r>
              <a:rPr lang="es-CL" dirty="0" smtClean="0"/>
              <a:t>n especial dentro del colegio y por medio de nuestras redes</a:t>
            </a:r>
            <a:r>
              <a:rPr lang="es-ES" dirty="0" smtClean="0"/>
              <a:t>, siendo estos lugares en los que en su mayoría se da.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 smtClean="0"/>
              <a:t>Como niños y jóvenes necesitamos aprender a valorarnos, nuestra baja autoestima nos vuelve vulnerables, así como produce que personas busquen una mejora un su autoestima a través del menos precio al otro. </a:t>
            </a:r>
            <a:endParaRPr lang="es-CL" dirty="0"/>
          </a:p>
          <a:p>
            <a:pPr>
              <a:buFont typeface="Arial" panose="020B0604020202020204" pitchFamily="34" charset="0"/>
              <a:buChar char="•"/>
            </a:pPr>
            <a:r>
              <a:rPr lang="es-CL" dirty="0" smtClean="0"/>
              <a:t>Fallo del sistema: Según la conclusión grupal se genera mas bullying en espacios controlados/seguros: escuela y celular</a:t>
            </a:r>
            <a:r>
              <a:rPr lang="es-ES" dirty="0" smtClean="0"/>
              <a:t>. Los que serían a su vez los más frecuentados.</a:t>
            </a:r>
            <a:endParaRPr lang="es-CL" dirty="0"/>
          </a:p>
          <a:p>
            <a:pPr>
              <a:buFont typeface="Arial" panose="020B0604020202020204" pitchFamily="34" charset="0"/>
              <a:buChar char="•"/>
            </a:pPr>
            <a:r>
              <a:rPr lang="es-CL" dirty="0" smtClean="0"/>
              <a:t>La solución debe ser interna, propuesta y llevada a cabo por los mismos niños y adolescentes, creando un espacio favorable al respeto.</a:t>
            </a:r>
            <a:endParaRPr lang="es-ES" dirty="0" smtClean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13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4400" dirty="0" err="1" smtClean="0">
                <a:latin typeface="+mn-lt"/>
              </a:rPr>
              <a:t>Bullying</a:t>
            </a:r>
            <a:r>
              <a:rPr lang="es-CL" sz="4400" dirty="0" smtClean="0">
                <a:latin typeface="+mn-lt"/>
              </a:rPr>
              <a:t> presencial: colegio</a:t>
            </a:r>
            <a:endParaRPr lang="es-CL" sz="4400" dirty="0"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023360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CL" dirty="0" err="1" smtClean="0"/>
              <a:t>Bullying</a:t>
            </a:r>
            <a:endParaRPr lang="es-CL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s-CL" dirty="0" smtClean="0"/>
              <a:t>Discriminación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L" dirty="0" smtClean="0"/>
              <a:t>Amenazas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L" dirty="0" smtClean="0"/>
              <a:t>Violencia física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L" dirty="0" smtClean="0"/>
              <a:t>Violencia emocional y psicológica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L" dirty="0" smtClean="0"/>
              <a:t>Burlas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L" dirty="0" smtClean="0"/>
              <a:t>Poca libertad de opinión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L" dirty="0" smtClean="0"/>
              <a:t>Poca seguridad</a:t>
            </a:r>
            <a:endParaRPr lang="es-E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s-ES" dirty="0" smtClean="0"/>
              <a:t>Autoestima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26200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>
                <a:latin typeface="+mn-lt"/>
              </a:rPr>
              <a:t>Propuestas: colegio</a:t>
            </a:r>
            <a:endParaRPr lang="es-CL" dirty="0"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ES" dirty="0" smtClean="0"/>
              <a:t>Una educación que te entregue las herramientas para conocernos y aprender a valorarnos.</a:t>
            </a:r>
            <a:endParaRPr lang="es-CL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s-CL" dirty="0" smtClean="0"/>
              <a:t>Incentivar campañas contra el bullying y el acoso</a:t>
            </a:r>
            <a:r>
              <a:rPr lang="es-ES" dirty="0" smtClean="0"/>
              <a:t>, basadas en el respeto al otro y la empatía. </a:t>
            </a:r>
            <a:endParaRPr lang="es-CL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s-CL" dirty="0" smtClean="0"/>
              <a:t>Leyes que regulen o medidas, sanciones mas graves contra el bullying, acoso, violencia física/psicológica/social escolar</a:t>
            </a:r>
            <a:r>
              <a:rPr lang="es-ES" dirty="0" smtClean="0"/>
              <a:t>.</a:t>
            </a:r>
            <a:endParaRPr lang="es-CL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s-CL" dirty="0" smtClean="0"/>
              <a:t>Trabajo psicosocial sobre la autoconfianza y autoestima (colegios, profesores..)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2372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4128" y="456730"/>
            <a:ext cx="9720072" cy="1499616"/>
          </a:xfrm>
        </p:spPr>
        <p:txBody>
          <a:bodyPr/>
          <a:lstStyle/>
          <a:p>
            <a:r>
              <a:rPr lang="es-CL" dirty="0" err="1" smtClean="0">
                <a:latin typeface="+mn-lt"/>
              </a:rPr>
              <a:t>Bullying</a:t>
            </a:r>
            <a:r>
              <a:rPr lang="es-CL" dirty="0" smtClean="0">
                <a:latin typeface="+mn-lt"/>
              </a:rPr>
              <a:t> virtual: celular</a:t>
            </a:r>
            <a:endParaRPr lang="es-CL" dirty="0"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24127" y="1800604"/>
            <a:ext cx="9720073" cy="4023360"/>
          </a:xfrm>
        </p:spPr>
        <p:txBody>
          <a:bodyPr>
            <a:normAutofit fontScale="92500" lnSpcReduction="20000"/>
          </a:bodyPr>
          <a:lstStyle/>
          <a:p>
            <a:r>
              <a:rPr lang="es-CL" dirty="0" smtClean="0"/>
              <a:t>Maquina que nos controla</a:t>
            </a:r>
          </a:p>
          <a:p>
            <a:r>
              <a:rPr lang="es-CL" dirty="0" smtClean="0"/>
              <a:t>Discusiones</a:t>
            </a:r>
          </a:p>
          <a:p>
            <a:r>
              <a:rPr lang="es-CL" dirty="0" smtClean="0"/>
              <a:t>Vergüenza, no atreverse a hablar en persona, mala comunicación</a:t>
            </a:r>
          </a:p>
          <a:p>
            <a:r>
              <a:rPr lang="es-CL" dirty="0" smtClean="0"/>
              <a:t>Dificultad en relaciones interpersonales, individualismo</a:t>
            </a:r>
          </a:p>
          <a:p>
            <a:r>
              <a:rPr lang="es-CL" dirty="0" smtClean="0"/>
              <a:t>Falta de privacidad</a:t>
            </a:r>
          </a:p>
          <a:p>
            <a:r>
              <a:rPr lang="es-CL" dirty="0" smtClean="0"/>
              <a:t>Baja autoestima</a:t>
            </a:r>
          </a:p>
          <a:p>
            <a:r>
              <a:rPr lang="es-CL" dirty="0" smtClean="0"/>
              <a:t>Perdida de tiempo</a:t>
            </a:r>
          </a:p>
          <a:p>
            <a:r>
              <a:rPr lang="es-CL" dirty="0" smtClean="0"/>
              <a:t>Acoso</a:t>
            </a:r>
          </a:p>
          <a:p>
            <a:r>
              <a:rPr lang="es-CL" dirty="0" smtClean="0"/>
              <a:t>Grumming</a:t>
            </a:r>
            <a:endParaRPr lang="es-ES" dirty="0" smtClean="0"/>
          </a:p>
          <a:p>
            <a:r>
              <a:rPr lang="es-ES" dirty="0" smtClean="0"/>
              <a:t>Dependencia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88988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>
                <a:latin typeface="+mn-lt"/>
              </a:rPr>
              <a:t>Propuestas: celular</a:t>
            </a:r>
            <a:endParaRPr lang="es-CL" dirty="0"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224528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CL" dirty="0" smtClean="0"/>
              <a:t>No prohibir el uso de los celulares, si no que informar y enseñar a la comunidad sobre su correcta utilización.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L" dirty="0" smtClean="0"/>
              <a:t>Crear instancias de comunicación y recreación (actividades deportivas, actividades culturales), además de mejorar las áreas verdes existentes e incentivar su uso.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L" dirty="0" smtClean="0"/>
              <a:t>Mejorar la comunicación familiar y la interacción con el entorno del adolescente.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L" dirty="0" smtClean="0">
                <a:solidFill>
                  <a:schemeClr val="accent2">
                    <a:lumMod val="75000"/>
                  </a:schemeClr>
                </a:solidFill>
              </a:rPr>
              <a:t>Campañas publicitarias para tomar conciencia y compartir experiencias: spots, comerciales, cortometrajes, radio, afiches, carteles…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L" dirty="0" smtClean="0">
                <a:solidFill>
                  <a:schemeClr val="accent2">
                    <a:lumMod val="75000"/>
                  </a:schemeClr>
                </a:solidFill>
              </a:rPr>
              <a:t>Políticas públicas para enseñar el buen uso de los celulares: talleres, charlas, instancias para informar en colegios…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L" dirty="0" smtClean="0"/>
              <a:t>Charlas/capacitaciones a quienes son responsables de enseñar el uso (padres, apoderados, profesores…)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L" dirty="0"/>
              <a:t>Leyes que </a:t>
            </a:r>
            <a:r>
              <a:rPr lang="es-CL" dirty="0" smtClean="0"/>
              <a:t>regulen, </a:t>
            </a:r>
            <a:r>
              <a:rPr lang="es-CL" dirty="0"/>
              <a:t>o </a:t>
            </a:r>
            <a:r>
              <a:rPr lang="es-CL" dirty="0" smtClean="0"/>
              <a:t>medidas (sanciones) </a:t>
            </a:r>
            <a:r>
              <a:rPr lang="es-CL" dirty="0"/>
              <a:t>mas graves contra el </a:t>
            </a:r>
            <a:r>
              <a:rPr lang="es-CL" dirty="0" err="1" smtClean="0"/>
              <a:t>bullying</a:t>
            </a:r>
            <a:r>
              <a:rPr lang="es-CL" dirty="0" smtClean="0"/>
              <a:t> psicológico, y acoso cibernético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04272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Conclusiones 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Si los jóvenes actúan de manera violenta es debido a que fueron directa o indirectamente inculcados.</a:t>
            </a:r>
          </a:p>
          <a:p>
            <a:r>
              <a:rPr lang="es-ES" dirty="0" smtClean="0"/>
              <a:t>La autoestima de los jóvenes es fundamental para su desarrollo personal y en comunidad.</a:t>
            </a:r>
          </a:p>
          <a:p>
            <a:r>
              <a:rPr lang="es-ES" dirty="0" smtClean="0"/>
              <a:t>Un entorno que motive a los jóvenes a relacionarse con este, podría disminuir el tiempo que pasan en las redes sociales.</a:t>
            </a:r>
          </a:p>
          <a:p>
            <a:r>
              <a:rPr lang="es-ES" dirty="0" smtClean="0"/>
              <a:t>La importante influencia que tienen los medios de comunicación, por ejemplo, la publicidad televisiva; en los pensamientos y metas que tiene un adolescente o un niño.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573908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70</TotalTime>
  <Words>654</Words>
  <Application>Microsoft Office PowerPoint</Application>
  <PresentationFormat>Panorámica</PresentationFormat>
  <Paragraphs>54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Calibri</vt:lpstr>
      <vt:lpstr>Tw Cen MT</vt:lpstr>
      <vt:lpstr>Tw Cen MT Condensed</vt:lpstr>
      <vt:lpstr>Wingdings 3</vt:lpstr>
      <vt:lpstr>Integral</vt:lpstr>
      <vt:lpstr>La violencia en nuestro entorno</vt:lpstr>
      <vt:lpstr>La violencia y el bullying</vt:lpstr>
      <vt:lpstr>¿Cómo nos afecta?</vt:lpstr>
      <vt:lpstr>Bullying presencial: colegio</vt:lpstr>
      <vt:lpstr>Propuestas: colegio</vt:lpstr>
      <vt:lpstr>Bullying virtual: celular</vt:lpstr>
      <vt:lpstr>Propuestas: celular</vt:lpstr>
      <vt:lpstr>Conclusiones 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georg raczynsky</dc:creator>
  <cp:lastModifiedBy>Eric</cp:lastModifiedBy>
  <cp:revision>28</cp:revision>
  <dcterms:created xsi:type="dcterms:W3CDTF">2016-11-16T18:20:34Z</dcterms:created>
  <dcterms:modified xsi:type="dcterms:W3CDTF">2016-11-18T10:06:10Z</dcterms:modified>
</cp:coreProperties>
</file>